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59" r:id="rId26"/>
    <p:sldId id="260" r:id="rId27"/>
    <p:sldId id="261" r:id="rId28"/>
    <p:sldId id="262" r:id="rId29"/>
    <p:sldId id="263" r:id="rId30"/>
    <p:sldId id="264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3744A-B251-4E55-8503-0CC728D34101}" type="doc">
      <dgm:prSet loTypeId="urn:microsoft.com/office/officeart/2005/8/layout/vProcess5" loCatId="process" qsTypeId="urn:microsoft.com/office/officeart/2005/8/quickstyle/simple3" qsCatId="simple" csTypeId="urn:microsoft.com/office/officeart/2005/8/colors/accent6_3" csCatId="accent6" phldr="1"/>
      <dgm:spPr/>
      <dgm:t>
        <a:bodyPr/>
        <a:lstStyle/>
        <a:p>
          <a:endParaRPr lang="en-PH"/>
        </a:p>
      </dgm:t>
    </dgm:pt>
    <dgm:pt modelId="{B7E0EBD3-2B98-478F-B60A-F587B45CE22F}">
      <dgm:prSet phldrT="[Text]" custT="1"/>
      <dgm:spPr/>
      <dgm:t>
        <a:bodyPr/>
        <a:lstStyle/>
        <a:p>
          <a:r>
            <a:rPr lang="en-PH" sz="2000" dirty="0" smtClean="0"/>
            <a:t>Roles</a:t>
          </a:r>
          <a:endParaRPr lang="en-PH" sz="2000" dirty="0"/>
        </a:p>
      </dgm:t>
    </dgm:pt>
    <dgm:pt modelId="{5A17B4F6-171E-4AE5-8274-070F278A32A1}" type="parTrans" cxnId="{FB780E17-76BD-456D-9903-1F37EEADEF12}">
      <dgm:prSet/>
      <dgm:spPr/>
      <dgm:t>
        <a:bodyPr/>
        <a:lstStyle/>
        <a:p>
          <a:endParaRPr lang="en-PH"/>
        </a:p>
      </dgm:t>
    </dgm:pt>
    <dgm:pt modelId="{722C3C07-AEFC-405D-BFB9-BF3FA6126C74}" type="sibTrans" cxnId="{FB780E17-76BD-456D-9903-1F37EEADEF12}">
      <dgm:prSet/>
      <dgm:spPr/>
      <dgm:t>
        <a:bodyPr/>
        <a:lstStyle/>
        <a:p>
          <a:endParaRPr lang="en-PH"/>
        </a:p>
      </dgm:t>
    </dgm:pt>
    <dgm:pt modelId="{A627018D-89EA-4321-B9A2-9492D6FBA0F5}">
      <dgm:prSet phldrT="[Text]" custT="1"/>
      <dgm:spPr/>
      <dgm:t>
        <a:bodyPr/>
        <a:lstStyle/>
        <a:p>
          <a:r>
            <a:rPr lang="en-PH" sz="1800" dirty="0" smtClean="0"/>
            <a:t>Ceremonies</a:t>
          </a:r>
          <a:endParaRPr lang="en-PH" sz="1800" dirty="0"/>
        </a:p>
      </dgm:t>
    </dgm:pt>
    <dgm:pt modelId="{1A785170-42DE-4735-B9CB-B32296BEA9FC}" type="parTrans" cxnId="{E52547F2-F2BD-4AC8-B516-082164C4E6E8}">
      <dgm:prSet/>
      <dgm:spPr/>
      <dgm:t>
        <a:bodyPr/>
        <a:lstStyle/>
        <a:p>
          <a:endParaRPr lang="en-PH"/>
        </a:p>
      </dgm:t>
    </dgm:pt>
    <dgm:pt modelId="{2BA6D254-820B-4A74-8434-22E311A660B7}" type="sibTrans" cxnId="{E52547F2-F2BD-4AC8-B516-082164C4E6E8}">
      <dgm:prSet/>
      <dgm:spPr/>
      <dgm:t>
        <a:bodyPr/>
        <a:lstStyle/>
        <a:p>
          <a:endParaRPr lang="en-PH"/>
        </a:p>
      </dgm:t>
    </dgm:pt>
    <dgm:pt modelId="{74481A2B-7038-4909-99E5-69CB2010AC99}">
      <dgm:prSet phldrT="[Text]" custT="1"/>
      <dgm:spPr/>
      <dgm:t>
        <a:bodyPr/>
        <a:lstStyle/>
        <a:p>
          <a:r>
            <a:rPr lang="en-PH" sz="2000" dirty="0" smtClean="0"/>
            <a:t>Artifacts</a:t>
          </a:r>
          <a:endParaRPr lang="en-PH" sz="2000" dirty="0"/>
        </a:p>
      </dgm:t>
    </dgm:pt>
    <dgm:pt modelId="{C0289E3A-7DE7-4AF5-B288-6BBFB72B351F}" type="parTrans" cxnId="{0BF3A0AF-F169-45A1-9591-15AB329F07E6}">
      <dgm:prSet/>
      <dgm:spPr/>
      <dgm:t>
        <a:bodyPr/>
        <a:lstStyle/>
        <a:p>
          <a:endParaRPr lang="en-PH"/>
        </a:p>
      </dgm:t>
    </dgm:pt>
    <dgm:pt modelId="{2F3FF111-F82D-4713-8C51-D8BAD36C239D}" type="sibTrans" cxnId="{0BF3A0AF-F169-45A1-9591-15AB329F07E6}">
      <dgm:prSet/>
      <dgm:spPr/>
      <dgm:t>
        <a:bodyPr/>
        <a:lstStyle/>
        <a:p>
          <a:endParaRPr lang="en-PH"/>
        </a:p>
      </dgm:t>
    </dgm:pt>
    <dgm:pt modelId="{78792E6D-35B6-4A9B-AF1C-27A56EA90A8A}">
      <dgm:prSet phldrT="[Text]" custT="1"/>
      <dgm:spPr/>
      <dgm:t>
        <a:bodyPr/>
        <a:lstStyle/>
        <a:p>
          <a:r>
            <a:rPr lang="en-PH" sz="2000" dirty="0" smtClean="0"/>
            <a:t>Product Owners</a:t>
          </a:r>
          <a:endParaRPr lang="en-PH" sz="2000" dirty="0"/>
        </a:p>
      </dgm:t>
    </dgm:pt>
    <dgm:pt modelId="{1746A5F1-9FB2-44AD-B5F0-D2569F08991D}" type="parTrans" cxnId="{D25ED4BF-4072-4394-9DFA-A57FEEDC59B7}">
      <dgm:prSet/>
      <dgm:spPr/>
      <dgm:t>
        <a:bodyPr/>
        <a:lstStyle/>
        <a:p>
          <a:endParaRPr lang="en-PH"/>
        </a:p>
      </dgm:t>
    </dgm:pt>
    <dgm:pt modelId="{41958157-E062-4FF7-8054-334EA83DAA9D}" type="sibTrans" cxnId="{D25ED4BF-4072-4394-9DFA-A57FEEDC59B7}">
      <dgm:prSet/>
      <dgm:spPr/>
      <dgm:t>
        <a:bodyPr/>
        <a:lstStyle/>
        <a:p>
          <a:endParaRPr lang="en-PH"/>
        </a:p>
      </dgm:t>
    </dgm:pt>
    <dgm:pt modelId="{1BBF231D-7843-4383-BB2C-DA0F3236972C}">
      <dgm:prSet phldrT="[Text]" custT="1"/>
      <dgm:spPr/>
      <dgm:t>
        <a:bodyPr/>
        <a:lstStyle/>
        <a:p>
          <a:r>
            <a:rPr lang="en-PH" sz="2000" dirty="0" smtClean="0"/>
            <a:t>Scrum Master</a:t>
          </a:r>
          <a:endParaRPr lang="en-PH" sz="2000" dirty="0"/>
        </a:p>
      </dgm:t>
    </dgm:pt>
    <dgm:pt modelId="{AD3A8BC6-1451-4F41-85F9-A33F80DFC96F}" type="parTrans" cxnId="{D59DA6B0-189D-4680-A7FE-898577CA8A84}">
      <dgm:prSet/>
      <dgm:spPr/>
      <dgm:t>
        <a:bodyPr/>
        <a:lstStyle/>
        <a:p>
          <a:endParaRPr lang="en-PH"/>
        </a:p>
      </dgm:t>
    </dgm:pt>
    <dgm:pt modelId="{52CA246A-CA3E-4088-BCAF-6A7E67C6FAA0}" type="sibTrans" cxnId="{D59DA6B0-189D-4680-A7FE-898577CA8A84}">
      <dgm:prSet/>
      <dgm:spPr/>
      <dgm:t>
        <a:bodyPr/>
        <a:lstStyle/>
        <a:p>
          <a:endParaRPr lang="en-PH"/>
        </a:p>
      </dgm:t>
    </dgm:pt>
    <dgm:pt modelId="{78144F49-B1A9-4326-990C-D24EB6F7C39A}">
      <dgm:prSet phldrT="[Text]" custT="1"/>
      <dgm:spPr/>
      <dgm:t>
        <a:bodyPr/>
        <a:lstStyle/>
        <a:p>
          <a:r>
            <a:rPr lang="en-PH" sz="2000" dirty="0" smtClean="0"/>
            <a:t>Team</a:t>
          </a:r>
          <a:endParaRPr lang="en-PH" sz="2000" dirty="0"/>
        </a:p>
      </dgm:t>
    </dgm:pt>
    <dgm:pt modelId="{0CD76980-71D3-4133-BC74-A2539359FAC4}" type="parTrans" cxnId="{0B1C6F0C-56A2-403B-811C-D6CDA3DC1E9E}">
      <dgm:prSet/>
      <dgm:spPr/>
      <dgm:t>
        <a:bodyPr/>
        <a:lstStyle/>
        <a:p>
          <a:endParaRPr lang="en-PH"/>
        </a:p>
      </dgm:t>
    </dgm:pt>
    <dgm:pt modelId="{D595379D-CBA4-4DA0-B7E8-C9262A5FFDD8}" type="sibTrans" cxnId="{0B1C6F0C-56A2-403B-811C-D6CDA3DC1E9E}">
      <dgm:prSet/>
      <dgm:spPr/>
      <dgm:t>
        <a:bodyPr/>
        <a:lstStyle/>
        <a:p>
          <a:endParaRPr lang="en-PH"/>
        </a:p>
      </dgm:t>
    </dgm:pt>
    <dgm:pt modelId="{02E036B2-DF1C-46DF-AC74-9C707984B09C}">
      <dgm:prSet phldrT="[Text]" custT="1"/>
      <dgm:spPr/>
      <dgm:t>
        <a:bodyPr/>
        <a:lstStyle/>
        <a:p>
          <a:r>
            <a:rPr lang="en-PH" sz="1800" dirty="0" smtClean="0"/>
            <a:t>Sprint Planning</a:t>
          </a:r>
          <a:endParaRPr lang="en-PH" sz="1800" dirty="0"/>
        </a:p>
      </dgm:t>
    </dgm:pt>
    <dgm:pt modelId="{914A0015-530B-4AE7-9F1B-F025581D7B5B}" type="parTrans" cxnId="{DE97ADC2-3286-43E8-996D-AA5EBF548F0C}">
      <dgm:prSet/>
      <dgm:spPr/>
      <dgm:t>
        <a:bodyPr/>
        <a:lstStyle/>
        <a:p>
          <a:endParaRPr lang="en-PH"/>
        </a:p>
      </dgm:t>
    </dgm:pt>
    <dgm:pt modelId="{F9005809-6D71-4ACC-9BD5-CCE33EC50AA1}" type="sibTrans" cxnId="{DE97ADC2-3286-43E8-996D-AA5EBF548F0C}">
      <dgm:prSet/>
      <dgm:spPr/>
      <dgm:t>
        <a:bodyPr/>
        <a:lstStyle/>
        <a:p>
          <a:endParaRPr lang="en-PH"/>
        </a:p>
      </dgm:t>
    </dgm:pt>
    <dgm:pt modelId="{44B0B3FF-D464-443A-A58E-AD83AC067761}">
      <dgm:prSet phldrT="[Text]" custT="1"/>
      <dgm:spPr/>
      <dgm:t>
        <a:bodyPr/>
        <a:lstStyle/>
        <a:p>
          <a:r>
            <a:rPr lang="en-PH" sz="1800" dirty="0" smtClean="0"/>
            <a:t>Sprint Review</a:t>
          </a:r>
          <a:endParaRPr lang="en-PH" sz="1800" dirty="0"/>
        </a:p>
      </dgm:t>
    </dgm:pt>
    <dgm:pt modelId="{9E045C89-AB82-490F-B0DB-3476E21BE2BB}" type="parTrans" cxnId="{1ED01CBC-D34F-47A9-9447-B77438CE0A06}">
      <dgm:prSet/>
      <dgm:spPr/>
      <dgm:t>
        <a:bodyPr/>
        <a:lstStyle/>
        <a:p>
          <a:endParaRPr lang="en-PH"/>
        </a:p>
      </dgm:t>
    </dgm:pt>
    <dgm:pt modelId="{D826C901-A76C-41D5-A30B-75AC9BDFCB9C}" type="sibTrans" cxnId="{1ED01CBC-D34F-47A9-9447-B77438CE0A06}">
      <dgm:prSet/>
      <dgm:spPr/>
      <dgm:t>
        <a:bodyPr/>
        <a:lstStyle/>
        <a:p>
          <a:endParaRPr lang="en-PH"/>
        </a:p>
      </dgm:t>
    </dgm:pt>
    <dgm:pt modelId="{521AFDB0-CCC6-4A1E-A2C4-2441824F511D}">
      <dgm:prSet phldrT="[Text]" custT="1"/>
      <dgm:spPr/>
      <dgm:t>
        <a:bodyPr/>
        <a:lstStyle/>
        <a:p>
          <a:r>
            <a:rPr lang="en-PH" sz="1800" dirty="0" smtClean="0"/>
            <a:t>Sprint Retrospective</a:t>
          </a:r>
          <a:endParaRPr lang="en-PH" sz="1800" dirty="0"/>
        </a:p>
      </dgm:t>
    </dgm:pt>
    <dgm:pt modelId="{06FFB160-2E53-4140-AB96-79180DCAC4CF}" type="parTrans" cxnId="{B7E8C4B8-3B64-42F1-8285-41536EB44F7D}">
      <dgm:prSet/>
      <dgm:spPr/>
      <dgm:t>
        <a:bodyPr/>
        <a:lstStyle/>
        <a:p>
          <a:endParaRPr lang="en-PH"/>
        </a:p>
      </dgm:t>
    </dgm:pt>
    <dgm:pt modelId="{3977C17C-CB0F-4C3D-85BD-D92E89539A0F}" type="sibTrans" cxnId="{B7E8C4B8-3B64-42F1-8285-41536EB44F7D}">
      <dgm:prSet/>
      <dgm:spPr/>
      <dgm:t>
        <a:bodyPr/>
        <a:lstStyle/>
        <a:p>
          <a:endParaRPr lang="en-PH"/>
        </a:p>
      </dgm:t>
    </dgm:pt>
    <dgm:pt modelId="{9B87A2BD-849C-41A6-8C90-F8D58A560510}">
      <dgm:prSet phldrT="[Text]" custT="1"/>
      <dgm:spPr/>
      <dgm:t>
        <a:bodyPr/>
        <a:lstStyle/>
        <a:p>
          <a:r>
            <a:rPr lang="en-PH" sz="1800" dirty="0" smtClean="0"/>
            <a:t>Daily Scrum Meeting</a:t>
          </a:r>
          <a:endParaRPr lang="en-PH" sz="1800" dirty="0"/>
        </a:p>
      </dgm:t>
    </dgm:pt>
    <dgm:pt modelId="{65F10370-179C-4E66-882C-39B0AD5E4C9F}" type="parTrans" cxnId="{C69F53DD-6D0B-4753-B6D9-BFDC91F42577}">
      <dgm:prSet/>
      <dgm:spPr/>
      <dgm:t>
        <a:bodyPr/>
        <a:lstStyle/>
        <a:p>
          <a:endParaRPr lang="en-PH"/>
        </a:p>
      </dgm:t>
    </dgm:pt>
    <dgm:pt modelId="{9CEF5FAB-362E-4EC0-BFBA-C06AAA6C38DF}" type="sibTrans" cxnId="{C69F53DD-6D0B-4753-B6D9-BFDC91F42577}">
      <dgm:prSet/>
      <dgm:spPr/>
      <dgm:t>
        <a:bodyPr/>
        <a:lstStyle/>
        <a:p>
          <a:endParaRPr lang="en-PH"/>
        </a:p>
      </dgm:t>
    </dgm:pt>
    <dgm:pt modelId="{9A4F9E94-0C69-4F2D-84D7-0DD007169CF6}">
      <dgm:prSet phldrT="[Text]" custT="1"/>
      <dgm:spPr/>
      <dgm:t>
        <a:bodyPr/>
        <a:lstStyle/>
        <a:p>
          <a:r>
            <a:rPr lang="en-PH" sz="2000" dirty="0" smtClean="0"/>
            <a:t>Product backlog</a:t>
          </a:r>
          <a:endParaRPr lang="en-PH" sz="2000" dirty="0"/>
        </a:p>
      </dgm:t>
    </dgm:pt>
    <dgm:pt modelId="{CA84F2FB-BF2D-4E7C-98A3-BEC699ED95D6}" type="parTrans" cxnId="{6B5E9E1B-DA08-4F2E-BB24-F2D70DE34D26}">
      <dgm:prSet/>
      <dgm:spPr/>
      <dgm:t>
        <a:bodyPr/>
        <a:lstStyle/>
        <a:p>
          <a:endParaRPr lang="en-PH"/>
        </a:p>
      </dgm:t>
    </dgm:pt>
    <dgm:pt modelId="{2B7E4BFB-CADA-4784-A4D6-E06E361641F4}" type="sibTrans" cxnId="{6B5E9E1B-DA08-4F2E-BB24-F2D70DE34D26}">
      <dgm:prSet/>
      <dgm:spPr/>
      <dgm:t>
        <a:bodyPr/>
        <a:lstStyle/>
        <a:p>
          <a:endParaRPr lang="en-PH"/>
        </a:p>
      </dgm:t>
    </dgm:pt>
    <dgm:pt modelId="{6ECE1015-4A36-4B3E-A055-0CF2AE3F1D00}">
      <dgm:prSet phldrT="[Text]" custT="1"/>
      <dgm:spPr/>
      <dgm:t>
        <a:bodyPr/>
        <a:lstStyle/>
        <a:p>
          <a:r>
            <a:rPr lang="en-PH" sz="2000" dirty="0" smtClean="0"/>
            <a:t>Sprint backlog</a:t>
          </a:r>
          <a:endParaRPr lang="en-PH" sz="2000" dirty="0"/>
        </a:p>
      </dgm:t>
    </dgm:pt>
    <dgm:pt modelId="{B57F8B52-0B3A-4140-AD91-D3606E50D181}" type="parTrans" cxnId="{CF2C1764-69E1-4556-B65B-715EEC273297}">
      <dgm:prSet/>
      <dgm:spPr/>
      <dgm:t>
        <a:bodyPr/>
        <a:lstStyle/>
        <a:p>
          <a:endParaRPr lang="en-PH"/>
        </a:p>
      </dgm:t>
    </dgm:pt>
    <dgm:pt modelId="{01A2A975-E30A-45E4-B38C-D30503D968E3}" type="sibTrans" cxnId="{CF2C1764-69E1-4556-B65B-715EEC273297}">
      <dgm:prSet/>
      <dgm:spPr/>
      <dgm:t>
        <a:bodyPr/>
        <a:lstStyle/>
        <a:p>
          <a:endParaRPr lang="en-PH"/>
        </a:p>
      </dgm:t>
    </dgm:pt>
    <dgm:pt modelId="{F04FF9AF-09B9-4DE7-98DD-25E425F2B3EC}">
      <dgm:prSet phldrT="[Text]" custT="1"/>
      <dgm:spPr/>
      <dgm:t>
        <a:bodyPr/>
        <a:lstStyle/>
        <a:p>
          <a:r>
            <a:rPr lang="en-PH" sz="2000" dirty="0" smtClean="0"/>
            <a:t>Burndown Charts</a:t>
          </a:r>
          <a:endParaRPr lang="en-PH" sz="2000" dirty="0"/>
        </a:p>
      </dgm:t>
    </dgm:pt>
    <dgm:pt modelId="{4ED6827E-9312-4B52-A278-48F1A0D1505F}" type="parTrans" cxnId="{712F1832-1E22-4C2D-8A91-7EA1DF94ED0D}">
      <dgm:prSet/>
      <dgm:spPr/>
      <dgm:t>
        <a:bodyPr/>
        <a:lstStyle/>
        <a:p>
          <a:endParaRPr lang="en-PH"/>
        </a:p>
      </dgm:t>
    </dgm:pt>
    <dgm:pt modelId="{0EC34CD9-5310-4FEE-8F0F-2745F0AC2820}" type="sibTrans" cxnId="{712F1832-1E22-4C2D-8A91-7EA1DF94ED0D}">
      <dgm:prSet/>
      <dgm:spPr/>
      <dgm:t>
        <a:bodyPr/>
        <a:lstStyle/>
        <a:p>
          <a:endParaRPr lang="en-PH"/>
        </a:p>
      </dgm:t>
    </dgm:pt>
    <dgm:pt modelId="{4A3C4209-90B0-4D0F-B03E-CA25BED26682}" type="pres">
      <dgm:prSet presAssocID="{2933744A-B251-4E55-8503-0CC728D3410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PH"/>
        </a:p>
      </dgm:t>
    </dgm:pt>
    <dgm:pt modelId="{A3D5E9E9-B1D4-4114-8E43-3419EB2B0D6C}" type="pres">
      <dgm:prSet presAssocID="{2933744A-B251-4E55-8503-0CC728D34101}" presName="dummyMaxCanvas" presStyleCnt="0">
        <dgm:presLayoutVars/>
      </dgm:prSet>
      <dgm:spPr/>
    </dgm:pt>
    <dgm:pt modelId="{FE1260A2-1087-4FBA-B8B4-FB40E05ADCB0}" type="pres">
      <dgm:prSet presAssocID="{2933744A-B251-4E55-8503-0CC728D34101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BA7E2AAF-5FEA-4165-91B9-43B054C65E56}" type="pres">
      <dgm:prSet presAssocID="{2933744A-B251-4E55-8503-0CC728D3410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D11BA2C6-5ECE-4CE3-8E7E-C6B9C58B5DC9}" type="pres">
      <dgm:prSet presAssocID="{2933744A-B251-4E55-8503-0CC728D3410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F53943FE-81B3-4ECD-B5E7-F9D9B49F874B}" type="pres">
      <dgm:prSet presAssocID="{2933744A-B251-4E55-8503-0CC728D34101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5D613A76-AB05-4F89-93F4-14003A9DA57B}" type="pres">
      <dgm:prSet presAssocID="{2933744A-B251-4E55-8503-0CC728D34101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98AE3B4A-437D-4343-9782-FB43D1E64B83}" type="pres">
      <dgm:prSet presAssocID="{2933744A-B251-4E55-8503-0CC728D34101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A996E128-4D0F-45E5-9445-78A967F62606}" type="pres">
      <dgm:prSet presAssocID="{2933744A-B251-4E55-8503-0CC728D3410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AD51C34A-EDA8-42C9-BDEF-2B02FCF8D597}" type="pres">
      <dgm:prSet presAssocID="{2933744A-B251-4E55-8503-0CC728D3410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PH"/>
        </a:p>
      </dgm:t>
    </dgm:pt>
  </dgm:ptLst>
  <dgm:cxnLst>
    <dgm:cxn modelId="{9AAC8ED0-1610-4715-B5F9-5A9DD0E4CFFC}" type="presOf" srcId="{44B0B3FF-D464-443A-A58E-AD83AC067761}" destId="{BA7E2AAF-5FEA-4165-91B9-43B054C65E56}" srcOrd="0" destOrd="2" presId="urn:microsoft.com/office/officeart/2005/8/layout/vProcess5"/>
    <dgm:cxn modelId="{E52547F2-F2BD-4AC8-B516-082164C4E6E8}" srcId="{2933744A-B251-4E55-8503-0CC728D34101}" destId="{A627018D-89EA-4321-B9A2-9492D6FBA0F5}" srcOrd="1" destOrd="0" parTransId="{1A785170-42DE-4735-B9CB-B32296BEA9FC}" sibTransId="{2BA6D254-820B-4A74-8434-22E311A660B7}"/>
    <dgm:cxn modelId="{08ABE958-5F66-4D1F-9D51-A0279707FA25}" type="presOf" srcId="{722C3C07-AEFC-405D-BFB9-BF3FA6126C74}" destId="{F53943FE-81B3-4ECD-B5E7-F9D9B49F874B}" srcOrd="0" destOrd="0" presId="urn:microsoft.com/office/officeart/2005/8/layout/vProcess5"/>
    <dgm:cxn modelId="{44FB2337-64D0-4FF7-BAE0-C957E173075D}" type="presOf" srcId="{F04FF9AF-09B9-4DE7-98DD-25E425F2B3EC}" destId="{D11BA2C6-5ECE-4CE3-8E7E-C6B9C58B5DC9}" srcOrd="0" destOrd="3" presId="urn:microsoft.com/office/officeart/2005/8/layout/vProcess5"/>
    <dgm:cxn modelId="{0084DF6C-4163-48F9-8902-0B2C11E9C991}" type="presOf" srcId="{F04FF9AF-09B9-4DE7-98DD-25E425F2B3EC}" destId="{AD51C34A-EDA8-42C9-BDEF-2B02FCF8D597}" srcOrd="1" destOrd="3" presId="urn:microsoft.com/office/officeart/2005/8/layout/vProcess5"/>
    <dgm:cxn modelId="{D91C4BEB-EFB6-4EAC-8D87-DB69D96A204B}" type="presOf" srcId="{74481A2B-7038-4909-99E5-69CB2010AC99}" destId="{D11BA2C6-5ECE-4CE3-8E7E-C6B9C58B5DC9}" srcOrd="0" destOrd="0" presId="urn:microsoft.com/office/officeart/2005/8/layout/vProcess5"/>
    <dgm:cxn modelId="{DE97ADC2-3286-43E8-996D-AA5EBF548F0C}" srcId="{A627018D-89EA-4321-B9A2-9492D6FBA0F5}" destId="{02E036B2-DF1C-46DF-AC74-9C707984B09C}" srcOrd="0" destOrd="0" parTransId="{914A0015-530B-4AE7-9F1B-F025581D7B5B}" sibTransId="{F9005809-6D71-4ACC-9BD5-CCE33EC50AA1}"/>
    <dgm:cxn modelId="{02794EA3-DA20-42A2-AC46-BBE685BF99AB}" type="presOf" srcId="{B7E0EBD3-2B98-478F-B60A-F587B45CE22F}" destId="{FE1260A2-1087-4FBA-B8B4-FB40E05ADCB0}" srcOrd="0" destOrd="0" presId="urn:microsoft.com/office/officeart/2005/8/layout/vProcess5"/>
    <dgm:cxn modelId="{CF2C1764-69E1-4556-B65B-715EEC273297}" srcId="{74481A2B-7038-4909-99E5-69CB2010AC99}" destId="{6ECE1015-4A36-4B3E-A055-0CF2AE3F1D00}" srcOrd="1" destOrd="0" parTransId="{B57F8B52-0B3A-4140-AD91-D3606E50D181}" sibTransId="{01A2A975-E30A-45E4-B38C-D30503D968E3}"/>
    <dgm:cxn modelId="{90786F1B-C129-4315-B26F-956A16CBC41F}" type="presOf" srcId="{78144F49-B1A9-4326-990C-D24EB6F7C39A}" destId="{FE1260A2-1087-4FBA-B8B4-FB40E05ADCB0}" srcOrd="0" destOrd="3" presId="urn:microsoft.com/office/officeart/2005/8/layout/vProcess5"/>
    <dgm:cxn modelId="{BFB9E271-4C4F-43FB-94B1-664981A2BB67}" type="presOf" srcId="{6ECE1015-4A36-4B3E-A055-0CF2AE3F1D00}" destId="{AD51C34A-EDA8-42C9-BDEF-2B02FCF8D597}" srcOrd="1" destOrd="2" presId="urn:microsoft.com/office/officeart/2005/8/layout/vProcess5"/>
    <dgm:cxn modelId="{F29D22AA-FEA4-4B64-858A-F9B017BFFB0F}" type="presOf" srcId="{9B87A2BD-849C-41A6-8C90-F8D58A560510}" destId="{A996E128-4D0F-45E5-9445-78A967F62606}" srcOrd="1" destOrd="4" presId="urn:microsoft.com/office/officeart/2005/8/layout/vProcess5"/>
    <dgm:cxn modelId="{4F68D98B-DE36-4BFB-8C2D-4161E906D055}" type="presOf" srcId="{02E036B2-DF1C-46DF-AC74-9C707984B09C}" destId="{A996E128-4D0F-45E5-9445-78A967F62606}" srcOrd="1" destOrd="1" presId="urn:microsoft.com/office/officeart/2005/8/layout/vProcess5"/>
    <dgm:cxn modelId="{70832BE6-1503-4965-B549-F177B370C687}" type="presOf" srcId="{A627018D-89EA-4321-B9A2-9492D6FBA0F5}" destId="{A996E128-4D0F-45E5-9445-78A967F62606}" srcOrd="1" destOrd="0" presId="urn:microsoft.com/office/officeart/2005/8/layout/vProcess5"/>
    <dgm:cxn modelId="{2A6B3CE0-23BF-4EFB-A7D2-6588127D73F3}" type="presOf" srcId="{74481A2B-7038-4909-99E5-69CB2010AC99}" destId="{AD51C34A-EDA8-42C9-BDEF-2B02FCF8D597}" srcOrd="1" destOrd="0" presId="urn:microsoft.com/office/officeart/2005/8/layout/vProcess5"/>
    <dgm:cxn modelId="{27547EBA-315A-4C3C-B504-CD7402EE62D8}" type="presOf" srcId="{9A4F9E94-0C69-4F2D-84D7-0DD007169CF6}" destId="{AD51C34A-EDA8-42C9-BDEF-2B02FCF8D597}" srcOrd="1" destOrd="1" presId="urn:microsoft.com/office/officeart/2005/8/layout/vProcess5"/>
    <dgm:cxn modelId="{1952AA24-E8F3-4884-AD33-3C88AC65850A}" type="presOf" srcId="{1BBF231D-7843-4383-BB2C-DA0F3236972C}" destId="{FE1260A2-1087-4FBA-B8B4-FB40E05ADCB0}" srcOrd="0" destOrd="2" presId="urn:microsoft.com/office/officeart/2005/8/layout/vProcess5"/>
    <dgm:cxn modelId="{996FD224-DD95-445E-BFB5-02423A715033}" type="presOf" srcId="{02E036B2-DF1C-46DF-AC74-9C707984B09C}" destId="{BA7E2AAF-5FEA-4165-91B9-43B054C65E56}" srcOrd="0" destOrd="1" presId="urn:microsoft.com/office/officeart/2005/8/layout/vProcess5"/>
    <dgm:cxn modelId="{D7B345F2-01BB-49B1-9C2B-27F2382C49A0}" type="presOf" srcId="{78792E6D-35B6-4A9B-AF1C-27A56EA90A8A}" destId="{FE1260A2-1087-4FBA-B8B4-FB40E05ADCB0}" srcOrd="0" destOrd="1" presId="urn:microsoft.com/office/officeart/2005/8/layout/vProcess5"/>
    <dgm:cxn modelId="{85CE9B9B-8E98-4C7B-B964-5DE21ACA8D01}" type="presOf" srcId="{521AFDB0-CCC6-4A1E-A2C4-2441824F511D}" destId="{A996E128-4D0F-45E5-9445-78A967F62606}" srcOrd="1" destOrd="3" presId="urn:microsoft.com/office/officeart/2005/8/layout/vProcess5"/>
    <dgm:cxn modelId="{E63C6CB8-29D4-4DA6-9D14-86EE4D0CC71E}" type="presOf" srcId="{78792E6D-35B6-4A9B-AF1C-27A56EA90A8A}" destId="{98AE3B4A-437D-4343-9782-FB43D1E64B83}" srcOrd="1" destOrd="1" presId="urn:microsoft.com/office/officeart/2005/8/layout/vProcess5"/>
    <dgm:cxn modelId="{6B5E9E1B-DA08-4F2E-BB24-F2D70DE34D26}" srcId="{74481A2B-7038-4909-99E5-69CB2010AC99}" destId="{9A4F9E94-0C69-4F2D-84D7-0DD007169CF6}" srcOrd="0" destOrd="0" parTransId="{CA84F2FB-BF2D-4E7C-98A3-BEC699ED95D6}" sibTransId="{2B7E4BFB-CADA-4784-A4D6-E06E361641F4}"/>
    <dgm:cxn modelId="{84ECCE40-B166-47E1-B264-2509B4F5BBC3}" type="presOf" srcId="{1BBF231D-7843-4383-BB2C-DA0F3236972C}" destId="{98AE3B4A-437D-4343-9782-FB43D1E64B83}" srcOrd="1" destOrd="2" presId="urn:microsoft.com/office/officeart/2005/8/layout/vProcess5"/>
    <dgm:cxn modelId="{712F1832-1E22-4C2D-8A91-7EA1DF94ED0D}" srcId="{74481A2B-7038-4909-99E5-69CB2010AC99}" destId="{F04FF9AF-09B9-4DE7-98DD-25E425F2B3EC}" srcOrd="2" destOrd="0" parTransId="{4ED6827E-9312-4B52-A278-48F1A0D1505F}" sibTransId="{0EC34CD9-5310-4FEE-8F0F-2745F0AC2820}"/>
    <dgm:cxn modelId="{360C5B3A-0393-4823-A283-B5D1A651A251}" type="presOf" srcId="{521AFDB0-CCC6-4A1E-A2C4-2441824F511D}" destId="{BA7E2AAF-5FEA-4165-91B9-43B054C65E56}" srcOrd="0" destOrd="3" presId="urn:microsoft.com/office/officeart/2005/8/layout/vProcess5"/>
    <dgm:cxn modelId="{0B1C6F0C-56A2-403B-811C-D6CDA3DC1E9E}" srcId="{B7E0EBD3-2B98-478F-B60A-F587B45CE22F}" destId="{78144F49-B1A9-4326-990C-D24EB6F7C39A}" srcOrd="2" destOrd="0" parTransId="{0CD76980-71D3-4133-BC74-A2539359FAC4}" sibTransId="{D595379D-CBA4-4DA0-B7E8-C9262A5FFDD8}"/>
    <dgm:cxn modelId="{B7E8C4B8-3B64-42F1-8285-41536EB44F7D}" srcId="{A627018D-89EA-4321-B9A2-9492D6FBA0F5}" destId="{521AFDB0-CCC6-4A1E-A2C4-2441824F511D}" srcOrd="2" destOrd="0" parTransId="{06FFB160-2E53-4140-AB96-79180DCAC4CF}" sibTransId="{3977C17C-CB0F-4C3D-85BD-D92E89539A0F}"/>
    <dgm:cxn modelId="{D25ED4BF-4072-4394-9DFA-A57FEEDC59B7}" srcId="{B7E0EBD3-2B98-478F-B60A-F587B45CE22F}" destId="{78792E6D-35B6-4A9B-AF1C-27A56EA90A8A}" srcOrd="0" destOrd="0" parTransId="{1746A5F1-9FB2-44AD-B5F0-D2569F08991D}" sibTransId="{41958157-E062-4FF7-8054-334EA83DAA9D}"/>
    <dgm:cxn modelId="{0BF3A0AF-F169-45A1-9591-15AB329F07E6}" srcId="{2933744A-B251-4E55-8503-0CC728D34101}" destId="{74481A2B-7038-4909-99E5-69CB2010AC99}" srcOrd="2" destOrd="0" parTransId="{C0289E3A-7DE7-4AF5-B288-6BBFB72B351F}" sibTransId="{2F3FF111-F82D-4713-8C51-D8BAD36C239D}"/>
    <dgm:cxn modelId="{7EB4894F-7B00-4590-9C32-8715B58F031F}" type="presOf" srcId="{9B87A2BD-849C-41A6-8C90-F8D58A560510}" destId="{BA7E2AAF-5FEA-4165-91B9-43B054C65E56}" srcOrd="0" destOrd="4" presId="urn:microsoft.com/office/officeart/2005/8/layout/vProcess5"/>
    <dgm:cxn modelId="{39DE72BC-4F17-43C2-B5F8-BAA47D0AEBFD}" type="presOf" srcId="{44B0B3FF-D464-443A-A58E-AD83AC067761}" destId="{A996E128-4D0F-45E5-9445-78A967F62606}" srcOrd="1" destOrd="2" presId="urn:microsoft.com/office/officeart/2005/8/layout/vProcess5"/>
    <dgm:cxn modelId="{D59DA6B0-189D-4680-A7FE-898577CA8A84}" srcId="{B7E0EBD3-2B98-478F-B60A-F587B45CE22F}" destId="{1BBF231D-7843-4383-BB2C-DA0F3236972C}" srcOrd="1" destOrd="0" parTransId="{AD3A8BC6-1451-4F41-85F9-A33F80DFC96F}" sibTransId="{52CA246A-CA3E-4088-BCAF-6A7E67C6FAA0}"/>
    <dgm:cxn modelId="{819EA034-52D8-45B7-9291-B2DD095E20B8}" type="presOf" srcId="{B7E0EBD3-2B98-478F-B60A-F587B45CE22F}" destId="{98AE3B4A-437D-4343-9782-FB43D1E64B83}" srcOrd="1" destOrd="0" presId="urn:microsoft.com/office/officeart/2005/8/layout/vProcess5"/>
    <dgm:cxn modelId="{65E35A0A-B998-4624-98EF-FF4B4B1EF7D6}" type="presOf" srcId="{2933744A-B251-4E55-8503-0CC728D34101}" destId="{4A3C4209-90B0-4D0F-B03E-CA25BED26682}" srcOrd="0" destOrd="0" presId="urn:microsoft.com/office/officeart/2005/8/layout/vProcess5"/>
    <dgm:cxn modelId="{E6B302DD-A706-4E43-840A-91A60296D086}" type="presOf" srcId="{6ECE1015-4A36-4B3E-A055-0CF2AE3F1D00}" destId="{D11BA2C6-5ECE-4CE3-8E7E-C6B9C58B5DC9}" srcOrd="0" destOrd="2" presId="urn:microsoft.com/office/officeart/2005/8/layout/vProcess5"/>
    <dgm:cxn modelId="{7E34FF11-79CA-4D97-BCC3-D45D4C3CFD23}" type="presOf" srcId="{2BA6D254-820B-4A74-8434-22E311A660B7}" destId="{5D613A76-AB05-4F89-93F4-14003A9DA57B}" srcOrd="0" destOrd="0" presId="urn:microsoft.com/office/officeart/2005/8/layout/vProcess5"/>
    <dgm:cxn modelId="{FBA9A07B-3FF8-4A68-826C-96A5A8E0CE90}" type="presOf" srcId="{A627018D-89EA-4321-B9A2-9492D6FBA0F5}" destId="{BA7E2AAF-5FEA-4165-91B9-43B054C65E56}" srcOrd="0" destOrd="0" presId="urn:microsoft.com/office/officeart/2005/8/layout/vProcess5"/>
    <dgm:cxn modelId="{C69F53DD-6D0B-4753-B6D9-BFDC91F42577}" srcId="{A627018D-89EA-4321-B9A2-9492D6FBA0F5}" destId="{9B87A2BD-849C-41A6-8C90-F8D58A560510}" srcOrd="3" destOrd="0" parTransId="{65F10370-179C-4E66-882C-39B0AD5E4C9F}" sibTransId="{9CEF5FAB-362E-4EC0-BFBA-C06AAA6C38DF}"/>
    <dgm:cxn modelId="{1ED01CBC-D34F-47A9-9447-B77438CE0A06}" srcId="{A627018D-89EA-4321-B9A2-9492D6FBA0F5}" destId="{44B0B3FF-D464-443A-A58E-AD83AC067761}" srcOrd="1" destOrd="0" parTransId="{9E045C89-AB82-490F-B0DB-3476E21BE2BB}" sibTransId="{D826C901-A76C-41D5-A30B-75AC9BDFCB9C}"/>
    <dgm:cxn modelId="{FB780E17-76BD-456D-9903-1F37EEADEF12}" srcId="{2933744A-B251-4E55-8503-0CC728D34101}" destId="{B7E0EBD3-2B98-478F-B60A-F587B45CE22F}" srcOrd="0" destOrd="0" parTransId="{5A17B4F6-171E-4AE5-8274-070F278A32A1}" sibTransId="{722C3C07-AEFC-405D-BFB9-BF3FA6126C74}"/>
    <dgm:cxn modelId="{E5AA4969-0EB6-4C64-AC47-9797C4603AEE}" type="presOf" srcId="{78144F49-B1A9-4326-990C-D24EB6F7C39A}" destId="{98AE3B4A-437D-4343-9782-FB43D1E64B83}" srcOrd="1" destOrd="3" presId="urn:microsoft.com/office/officeart/2005/8/layout/vProcess5"/>
    <dgm:cxn modelId="{570EA20D-CB50-43EF-8A6D-E06B28E9AAC4}" type="presOf" srcId="{9A4F9E94-0C69-4F2D-84D7-0DD007169CF6}" destId="{D11BA2C6-5ECE-4CE3-8E7E-C6B9C58B5DC9}" srcOrd="0" destOrd="1" presId="urn:microsoft.com/office/officeart/2005/8/layout/vProcess5"/>
    <dgm:cxn modelId="{AE58943E-AA19-45D1-A4B7-2C968E9D24BB}" type="presParOf" srcId="{4A3C4209-90B0-4D0F-B03E-CA25BED26682}" destId="{A3D5E9E9-B1D4-4114-8E43-3419EB2B0D6C}" srcOrd="0" destOrd="0" presId="urn:microsoft.com/office/officeart/2005/8/layout/vProcess5"/>
    <dgm:cxn modelId="{ED1E8FF5-01C4-4352-8D6A-FD8F0F514088}" type="presParOf" srcId="{4A3C4209-90B0-4D0F-B03E-CA25BED26682}" destId="{FE1260A2-1087-4FBA-B8B4-FB40E05ADCB0}" srcOrd="1" destOrd="0" presId="urn:microsoft.com/office/officeart/2005/8/layout/vProcess5"/>
    <dgm:cxn modelId="{7266FCA1-E5E8-4190-8D5F-D80C3B9DAD3C}" type="presParOf" srcId="{4A3C4209-90B0-4D0F-B03E-CA25BED26682}" destId="{BA7E2AAF-5FEA-4165-91B9-43B054C65E56}" srcOrd="2" destOrd="0" presId="urn:microsoft.com/office/officeart/2005/8/layout/vProcess5"/>
    <dgm:cxn modelId="{294DE9D6-E901-4F15-9C7B-672937E10840}" type="presParOf" srcId="{4A3C4209-90B0-4D0F-B03E-CA25BED26682}" destId="{D11BA2C6-5ECE-4CE3-8E7E-C6B9C58B5DC9}" srcOrd="3" destOrd="0" presId="urn:microsoft.com/office/officeart/2005/8/layout/vProcess5"/>
    <dgm:cxn modelId="{145B257D-26C8-4828-A53A-20AA589BC4D6}" type="presParOf" srcId="{4A3C4209-90B0-4D0F-B03E-CA25BED26682}" destId="{F53943FE-81B3-4ECD-B5E7-F9D9B49F874B}" srcOrd="4" destOrd="0" presId="urn:microsoft.com/office/officeart/2005/8/layout/vProcess5"/>
    <dgm:cxn modelId="{B38ED1AD-DE9E-4E20-BC43-0078E6E7E80D}" type="presParOf" srcId="{4A3C4209-90B0-4D0F-B03E-CA25BED26682}" destId="{5D613A76-AB05-4F89-93F4-14003A9DA57B}" srcOrd="5" destOrd="0" presId="urn:microsoft.com/office/officeart/2005/8/layout/vProcess5"/>
    <dgm:cxn modelId="{CA4AC4DF-9619-4281-BBC3-0839B81AE75F}" type="presParOf" srcId="{4A3C4209-90B0-4D0F-B03E-CA25BED26682}" destId="{98AE3B4A-437D-4343-9782-FB43D1E64B83}" srcOrd="6" destOrd="0" presId="urn:microsoft.com/office/officeart/2005/8/layout/vProcess5"/>
    <dgm:cxn modelId="{88F44C04-96B8-4399-9064-5C2DBCED3A30}" type="presParOf" srcId="{4A3C4209-90B0-4D0F-B03E-CA25BED26682}" destId="{A996E128-4D0F-45E5-9445-78A967F62606}" srcOrd="7" destOrd="0" presId="urn:microsoft.com/office/officeart/2005/8/layout/vProcess5"/>
    <dgm:cxn modelId="{6F1CC17C-0A3C-4470-9A2D-92453EBE3014}" type="presParOf" srcId="{4A3C4209-90B0-4D0F-B03E-CA25BED26682}" destId="{AD51C34A-EDA8-42C9-BDEF-2B02FCF8D59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B3A6BD-2DEF-4756-AFD9-F719D7677B26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PH"/>
        </a:p>
      </dgm:t>
    </dgm:pt>
    <dgm:pt modelId="{9FA675F4-4D48-4F9F-9258-9792807C341E}">
      <dgm:prSet phldrT="[Text]"/>
      <dgm:spPr/>
      <dgm:t>
        <a:bodyPr/>
        <a:lstStyle/>
        <a:p>
          <a:r>
            <a:rPr lang="en-PH" dirty="0" smtClean="0"/>
            <a:t>Who</a:t>
          </a:r>
          <a:endParaRPr lang="en-PH" dirty="0"/>
        </a:p>
      </dgm:t>
    </dgm:pt>
    <dgm:pt modelId="{C62BBD04-5E1D-4C03-A194-C255851C869D}" type="parTrans" cxnId="{80CDC67F-7C1C-4FA3-A12E-D051116B6BA4}">
      <dgm:prSet/>
      <dgm:spPr/>
      <dgm:t>
        <a:bodyPr/>
        <a:lstStyle/>
        <a:p>
          <a:endParaRPr lang="en-PH"/>
        </a:p>
      </dgm:t>
    </dgm:pt>
    <dgm:pt modelId="{09619544-96C5-434A-A6BD-21684DE37543}" type="sibTrans" cxnId="{80CDC67F-7C1C-4FA3-A12E-D051116B6BA4}">
      <dgm:prSet/>
      <dgm:spPr/>
      <dgm:t>
        <a:bodyPr/>
        <a:lstStyle/>
        <a:p>
          <a:endParaRPr lang="en-PH"/>
        </a:p>
      </dgm:t>
    </dgm:pt>
    <dgm:pt modelId="{6D7492F1-6A1A-47CB-A539-A94C348234DC}">
      <dgm:prSet phldrT="[Text]"/>
      <dgm:spPr/>
      <dgm:t>
        <a:bodyPr/>
        <a:lstStyle/>
        <a:p>
          <a:r>
            <a:rPr lang="en-PH" dirty="0" smtClean="0"/>
            <a:t>  </a:t>
          </a:r>
          <a:endParaRPr lang="en-PH" dirty="0"/>
        </a:p>
      </dgm:t>
    </dgm:pt>
    <dgm:pt modelId="{9CAACCA4-BD8F-43B8-9C53-BAD049C9E9B8}" type="parTrans" cxnId="{A23448F5-49D6-4B88-A997-69F13AE52DB2}">
      <dgm:prSet/>
      <dgm:spPr/>
      <dgm:t>
        <a:bodyPr/>
        <a:lstStyle/>
        <a:p>
          <a:endParaRPr lang="en-PH"/>
        </a:p>
      </dgm:t>
    </dgm:pt>
    <dgm:pt modelId="{F603D02E-982A-4074-B5A6-7CE39EFE2D54}" type="sibTrans" cxnId="{A23448F5-49D6-4B88-A997-69F13AE52DB2}">
      <dgm:prSet/>
      <dgm:spPr/>
      <dgm:t>
        <a:bodyPr/>
        <a:lstStyle/>
        <a:p>
          <a:endParaRPr lang="en-PH"/>
        </a:p>
      </dgm:t>
    </dgm:pt>
    <dgm:pt modelId="{FC133CAD-2D7D-40A2-BCCB-DDEF3E2411B1}">
      <dgm:prSet phldrT="[Text]"/>
      <dgm:spPr/>
      <dgm:t>
        <a:bodyPr/>
        <a:lstStyle/>
        <a:p>
          <a:r>
            <a:rPr lang="en-PH" dirty="0" smtClean="0"/>
            <a:t>Team</a:t>
          </a:r>
          <a:endParaRPr lang="en-PH" dirty="0"/>
        </a:p>
      </dgm:t>
    </dgm:pt>
    <dgm:pt modelId="{847E631E-851B-4EC1-866C-97B5FC681AC4}" type="parTrans" cxnId="{3DC4DB1C-113D-424D-8C0B-1D38485A4883}">
      <dgm:prSet/>
      <dgm:spPr/>
      <dgm:t>
        <a:bodyPr/>
        <a:lstStyle/>
        <a:p>
          <a:endParaRPr lang="en-PH"/>
        </a:p>
      </dgm:t>
    </dgm:pt>
    <dgm:pt modelId="{2BBC3BF1-BA84-40A8-9DB8-FD88924956DD}" type="sibTrans" cxnId="{3DC4DB1C-113D-424D-8C0B-1D38485A4883}">
      <dgm:prSet/>
      <dgm:spPr/>
      <dgm:t>
        <a:bodyPr/>
        <a:lstStyle/>
        <a:p>
          <a:endParaRPr lang="en-PH"/>
        </a:p>
      </dgm:t>
    </dgm:pt>
    <dgm:pt modelId="{5FDDC755-5813-4D1E-A042-9B76711ED67A}">
      <dgm:prSet phldrT="[Text]"/>
      <dgm:spPr/>
      <dgm:t>
        <a:bodyPr/>
        <a:lstStyle/>
        <a:p>
          <a:r>
            <a:rPr lang="en-PH" dirty="0" smtClean="0"/>
            <a:t>  </a:t>
          </a:r>
          <a:endParaRPr lang="en-PH" dirty="0"/>
        </a:p>
      </dgm:t>
    </dgm:pt>
    <dgm:pt modelId="{D87589EC-D6E6-486F-BB42-FC63EA8B1D37}" type="parTrans" cxnId="{AE4E57CE-2454-4F3D-9FF2-FD5309979DEA}">
      <dgm:prSet/>
      <dgm:spPr/>
      <dgm:t>
        <a:bodyPr/>
        <a:lstStyle/>
        <a:p>
          <a:endParaRPr lang="en-PH"/>
        </a:p>
      </dgm:t>
    </dgm:pt>
    <dgm:pt modelId="{B7389B71-791B-4B05-B0B3-56CE8A82E692}" type="sibTrans" cxnId="{AE4E57CE-2454-4F3D-9FF2-FD5309979DEA}">
      <dgm:prSet/>
      <dgm:spPr/>
      <dgm:t>
        <a:bodyPr/>
        <a:lstStyle/>
        <a:p>
          <a:endParaRPr lang="en-PH"/>
        </a:p>
      </dgm:t>
    </dgm:pt>
    <dgm:pt modelId="{96CCE1E1-51AC-4FA6-AFE2-889EFBBF8EF7}">
      <dgm:prSet phldrT="[Text]" custT="1"/>
      <dgm:spPr/>
      <dgm:t>
        <a:bodyPr/>
        <a:lstStyle/>
        <a:p>
          <a:r>
            <a:rPr lang="en-PH" sz="1900" dirty="0" smtClean="0"/>
            <a:t>Discuss Top Priority Product</a:t>
          </a:r>
          <a:endParaRPr lang="en-PH" sz="1900" dirty="0"/>
        </a:p>
      </dgm:t>
    </dgm:pt>
    <dgm:pt modelId="{A455977A-08A4-416B-9698-5EEC085BD806}" type="parTrans" cxnId="{5D0F4BA4-C9ED-4555-AB36-3B85B9A69AF1}">
      <dgm:prSet/>
      <dgm:spPr/>
      <dgm:t>
        <a:bodyPr/>
        <a:lstStyle/>
        <a:p>
          <a:endParaRPr lang="en-PH"/>
        </a:p>
      </dgm:t>
    </dgm:pt>
    <dgm:pt modelId="{A89B02A3-5442-4855-B322-80B2F6D3CDC9}" type="sibTrans" cxnId="{5D0F4BA4-C9ED-4555-AB36-3B85B9A69AF1}">
      <dgm:prSet/>
      <dgm:spPr/>
      <dgm:t>
        <a:bodyPr/>
        <a:lstStyle/>
        <a:p>
          <a:endParaRPr lang="en-PH"/>
        </a:p>
      </dgm:t>
    </dgm:pt>
    <dgm:pt modelId="{C0F8B97A-59C3-4669-B94A-897C57896886}">
      <dgm:prSet phldrT="[Text]"/>
      <dgm:spPr/>
      <dgm:t>
        <a:bodyPr/>
        <a:lstStyle/>
        <a:p>
          <a:r>
            <a:rPr lang="en-PH" dirty="0" smtClean="0"/>
            <a:t>Why</a:t>
          </a:r>
          <a:endParaRPr lang="en-PH" dirty="0"/>
        </a:p>
      </dgm:t>
    </dgm:pt>
    <dgm:pt modelId="{50C436F3-BD37-4687-9BD7-84C8A7DC2206}" type="parTrans" cxnId="{F0888DCC-C471-4B8A-BA32-7F7F6550AF97}">
      <dgm:prSet/>
      <dgm:spPr/>
      <dgm:t>
        <a:bodyPr/>
        <a:lstStyle/>
        <a:p>
          <a:endParaRPr lang="en-PH"/>
        </a:p>
      </dgm:t>
    </dgm:pt>
    <dgm:pt modelId="{EE120C4A-3D55-42A0-84F7-5E38A3D8E4B6}" type="sibTrans" cxnId="{F0888DCC-C471-4B8A-BA32-7F7F6550AF97}">
      <dgm:prSet/>
      <dgm:spPr/>
      <dgm:t>
        <a:bodyPr/>
        <a:lstStyle/>
        <a:p>
          <a:endParaRPr lang="en-PH"/>
        </a:p>
      </dgm:t>
    </dgm:pt>
    <dgm:pt modelId="{AC9E9D0E-3306-4919-B23A-DA3140D51153}">
      <dgm:prSet phldrT="[Text]"/>
      <dgm:spPr/>
      <dgm:t>
        <a:bodyPr/>
        <a:lstStyle/>
        <a:p>
          <a:r>
            <a:rPr lang="en-PH" dirty="0" smtClean="0"/>
            <a:t> </a:t>
          </a:r>
          <a:endParaRPr lang="en-PH" dirty="0"/>
        </a:p>
      </dgm:t>
    </dgm:pt>
    <dgm:pt modelId="{BD9F2012-E71F-4809-9B29-513143DAD3D6}" type="parTrans" cxnId="{58D1452D-BAFE-46D2-80EC-2BB7765B5899}">
      <dgm:prSet/>
      <dgm:spPr/>
      <dgm:t>
        <a:bodyPr/>
        <a:lstStyle/>
        <a:p>
          <a:endParaRPr lang="en-PH"/>
        </a:p>
      </dgm:t>
    </dgm:pt>
    <dgm:pt modelId="{3851513E-873E-4110-95D0-5DB7D0453735}" type="sibTrans" cxnId="{58D1452D-BAFE-46D2-80EC-2BB7765B5899}">
      <dgm:prSet/>
      <dgm:spPr/>
      <dgm:t>
        <a:bodyPr/>
        <a:lstStyle/>
        <a:p>
          <a:endParaRPr lang="en-PH"/>
        </a:p>
      </dgm:t>
    </dgm:pt>
    <dgm:pt modelId="{4EA5DCB3-8DA1-41D7-BDCF-8BA69BF1BE25}">
      <dgm:prSet phldrT="[Text]"/>
      <dgm:spPr/>
      <dgm:t>
        <a:bodyPr/>
        <a:lstStyle/>
        <a:p>
          <a:r>
            <a:rPr lang="en-PH" dirty="0" smtClean="0"/>
            <a:t>Know what will be worked on</a:t>
          </a:r>
          <a:endParaRPr lang="en-PH" dirty="0"/>
        </a:p>
      </dgm:t>
    </dgm:pt>
    <dgm:pt modelId="{CD0C64BA-C1A6-4EE5-9728-F0601D8A65E5}" type="parTrans" cxnId="{8DF48FDB-4B40-4FCC-80C0-372DF465DC70}">
      <dgm:prSet/>
      <dgm:spPr/>
      <dgm:t>
        <a:bodyPr/>
        <a:lstStyle/>
        <a:p>
          <a:endParaRPr lang="en-PH"/>
        </a:p>
      </dgm:t>
    </dgm:pt>
    <dgm:pt modelId="{3835D3FC-43E1-40F3-B946-0D721E583B21}" type="sibTrans" cxnId="{8DF48FDB-4B40-4FCC-80C0-372DF465DC70}">
      <dgm:prSet/>
      <dgm:spPr/>
      <dgm:t>
        <a:bodyPr/>
        <a:lstStyle/>
        <a:p>
          <a:endParaRPr lang="en-PH"/>
        </a:p>
      </dgm:t>
    </dgm:pt>
    <dgm:pt modelId="{E1063C3F-FD59-42D8-929C-4BA08BEB55A8}">
      <dgm:prSet phldrT="[Text]"/>
      <dgm:spPr/>
      <dgm:t>
        <a:bodyPr/>
        <a:lstStyle/>
        <a:p>
          <a:r>
            <a:rPr lang="en-PH" dirty="0" smtClean="0"/>
            <a:t>Scrum Master</a:t>
          </a:r>
          <a:endParaRPr lang="en-PH" dirty="0"/>
        </a:p>
      </dgm:t>
    </dgm:pt>
    <dgm:pt modelId="{FBBF91F9-5C3C-439A-A78E-DEE379677580}" type="parTrans" cxnId="{68939BEB-F4CA-4BB8-A5AA-9B665A68E549}">
      <dgm:prSet/>
      <dgm:spPr/>
      <dgm:t>
        <a:bodyPr/>
        <a:lstStyle/>
        <a:p>
          <a:endParaRPr lang="en-PH"/>
        </a:p>
      </dgm:t>
    </dgm:pt>
    <dgm:pt modelId="{153318CF-4FD6-490D-9073-3F2A090EDF9D}" type="sibTrans" cxnId="{68939BEB-F4CA-4BB8-A5AA-9B665A68E549}">
      <dgm:prSet/>
      <dgm:spPr/>
      <dgm:t>
        <a:bodyPr/>
        <a:lstStyle/>
        <a:p>
          <a:endParaRPr lang="en-PH"/>
        </a:p>
      </dgm:t>
    </dgm:pt>
    <dgm:pt modelId="{C32344B2-28AD-4CF7-ABA0-2BA5C80DC5AC}">
      <dgm:prSet phldrT="[Text]"/>
      <dgm:spPr/>
      <dgm:t>
        <a:bodyPr/>
        <a:lstStyle/>
        <a:p>
          <a:r>
            <a:rPr lang="en-PH" dirty="0" smtClean="0"/>
            <a:t>Product Owner</a:t>
          </a:r>
          <a:endParaRPr lang="en-PH" dirty="0"/>
        </a:p>
      </dgm:t>
    </dgm:pt>
    <dgm:pt modelId="{5673336C-D99B-4D27-A274-FB4F59526E6C}" type="parTrans" cxnId="{0726EDE9-089E-4A26-8718-752D390B66FD}">
      <dgm:prSet/>
      <dgm:spPr/>
      <dgm:t>
        <a:bodyPr/>
        <a:lstStyle/>
        <a:p>
          <a:endParaRPr lang="en-PH"/>
        </a:p>
      </dgm:t>
    </dgm:pt>
    <dgm:pt modelId="{9C161516-5E2E-49D4-8050-F9504632A6F6}" type="sibTrans" cxnId="{0726EDE9-089E-4A26-8718-752D390B66FD}">
      <dgm:prSet/>
      <dgm:spPr/>
      <dgm:t>
        <a:bodyPr/>
        <a:lstStyle/>
        <a:p>
          <a:endParaRPr lang="en-PH"/>
        </a:p>
      </dgm:t>
    </dgm:pt>
    <dgm:pt modelId="{42A57A75-F1E2-40C9-8982-0CA019C5861D}">
      <dgm:prSet phldrT="[Text]" custT="1"/>
      <dgm:spPr/>
      <dgm:t>
        <a:bodyPr/>
        <a:lstStyle/>
        <a:p>
          <a:r>
            <a:rPr lang="en-PH" sz="1900" dirty="0" smtClean="0"/>
            <a:t>Team selects which to do</a:t>
          </a:r>
          <a:endParaRPr lang="en-PH" sz="1900" dirty="0"/>
        </a:p>
      </dgm:t>
    </dgm:pt>
    <dgm:pt modelId="{6440928A-CEF7-4BC7-8AC7-97BF12429BF4}" type="parTrans" cxnId="{CB2CACF1-7E39-41C9-B578-5B0855E8B9C4}">
      <dgm:prSet/>
      <dgm:spPr/>
      <dgm:t>
        <a:bodyPr/>
        <a:lstStyle/>
        <a:p>
          <a:endParaRPr lang="en-PH"/>
        </a:p>
      </dgm:t>
    </dgm:pt>
    <dgm:pt modelId="{16CC6CC2-F9A9-4FFE-8F7E-B227936AEA49}" type="sibTrans" cxnId="{CB2CACF1-7E39-41C9-B578-5B0855E8B9C4}">
      <dgm:prSet/>
      <dgm:spPr/>
      <dgm:t>
        <a:bodyPr/>
        <a:lstStyle/>
        <a:p>
          <a:endParaRPr lang="en-PH"/>
        </a:p>
      </dgm:t>
    </dgm:pt>
    <dgm:pt modelId="{D86DA92B-274F-4FA0-9815-AAB812992591}">
      <dgm:prSet phldrT="[Text]"/>
      <dgm:spPr/>
      <dgm:t>
        <a:bodyPr/>
        <a:lstStyle/>
        <a:p>
          <a:r>
            <a:rPr lang="en-PH" dirty="0" smtClean="0"/>
            <a:t>Understand it enough to do it</a:t>
          </a:r>
          <a:endParaRPr lang="en-PH" dirty="0"/>
        </a:p>
      </dgm:t>
    </dgm:pt>
    <dgm:pt modelId="{046F0C00-3D9E-4672-8F2C-C265BA1D7BBB}" type="parTrans" cxnId="{8DAABA77-AE17-44FB-9018-7E098BAA784C}">
      <dgm:prSet/>
      <dgm:spPr/>
      <dgm:t>
        <a:bodyPr/>
        <a:lstStyle/>
        <a:p>
          <a:endParaRPr lang="en-PH"/>
        </a:p>
      </dgm:t>
    </dgm:pt>
    <dgm:pt modelId="{27D32E62-7137-4470-B0B9-1C54E14F64F8}" type="sibTrans" cxnId="{8DAABA77-AE17-44FB-9018-7E098BAA784C}">
      <dgm:prSet/>
      <dgm:spPr/>
      <dgm:t>
        <a:bodyPr/>
        <a:lstStyle/>
        <a:p>
          <a:endParaRPr lang="en-PH"/>
        </a:p>
      </dgm:t>
    </dgm:pt>
    <dgm:pt modelId="{5698AE29-4684-4D51-AD89-3635031C282D}">
      <dgm:prSet phldrT="[Text]" custT="1"/>
      <dgm:spPr/>
      <dgm:t>
        <a:bodyPr/>
        <a:lstStyle/>
        <a:p>
          <a:r>
            <a:rPr lang="en-PH" sz="2700" dirty="0" smtClean="0"/>
            <a:t>Agenda</a:t>
          </a:r>
          <a:endParaRPr lang="en-PH" sz="2700" dirty="0"/>
        </a:p>
      </dgm:t>
    </dgm:pt>
    <dgm:pt modelId="{73E3F9D8-EF21-48C1-B487-5DE6AC78C173}" type="sibTrans" cxnId="{4EBDC15C-DD14-425F-98B5-86F90FC1205E}">
      <dgm:prSet/>
      <dgm:spPr/>
      <dgm:t>
        <a:bodyPr/>
        <a:lstStyle/>
        <a:p>
          <a:endParaRPr lang="en-PH"/>
        </a:p>
      </dgm:t>
    </dgm:pt>
    <dgm:pt modelId="{8886A2A8-181B-411F-AE90-46FF487A9BD7}" type="parTrans" cxnId="{4EBDC15C-DD14-425F-98B5-86F90FC1205E}">
      <dgm:prSet/>
      <dgm:spPr/>
      <dgm:t>
        <a:bodyPr/>
        <a:lstStyle/>
        <a:p>
          <a:endParaRPr lang="en-PH"/>
        </a:p>
      </dgm:t>
    </dgm:pt>
    <dgm:pt modelId="{6F188F85-6FA9-4190-9A6B-06AECB466597}" type="pres">
      <dgm:prSet presAssocID="{2EB3A6BD-2DEF-4756-AFD9-F719D7677B26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PH"/>
        </a:p>
      </dgm:t>
    </dgm:pt>
    <dgm:pt modelId="{46915BB2-8BB5-487D-8F0C-9699E5F33778}" type="pres">
      <dgm:prSet presAssocID="{9FA675F4-4D48-4F9F-9258-9792807C341E}" presName="composite" presStyleCnt="0"/>
      <dgm:spPr/>
    </dgm:pt>
    <dgm:pt modelId="{095CE0E6-EB18-4512-A00D-6604995C2FD4}" type="pres">
      <dgm:prSet presAssocID="{9FA675F4-4D48-4F9F-9258-9792807C341E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08416E18-02BE-402A-A1EB-33371A15470E}" type="pres">
      <dgm:prSet presAssocID="{9FA675F4-4D48-4F9F-9258-9792807C341E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DD6E9BD5-16D0-486A-880D-01BD142331A6}" type="pres">
      <dgm:prSet presAssocID="{9FA675F4-4D48-4F9F-9258-9792807C341E}" presName="Accent" presStyleLbl="parChTrans1D1" presStyleIdx="0" presStyleCnt="3"/>
      <dgm:spPr/>
    </dgm:pt>
    <dgm:pt modelId="{C1313479-4F90-4BC4-A99A-A201F58A7920}" type="pres">
      <dgm:prSet presAssocID="{9FA675F4-4D48-4F9F-9258-9792807C341E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4F610A24-A6FE-4426-BFB8-5C9EA8E795F2}" type="pres">
      <dgm:prSet presAssocID="{09619544-96C5-434A-A6BD-21684DE37543}" presName="sibTrans" presStyleCnt="0"/>
      <dgm:spPr/>
    </dgm:pt>
    <dgm:pt modelId="{868C7A71-FEB0-4151-A807-6C43631077E2}" type="pres">
      <dgm:prSet presAssocID="{5698AE29-4684-4D51-AD89-3635031C282D}" presName="composite" presStyleCnt="0"/>
      <dgm:spPr/>
    </dgm:pt>
    <dgm:pt modelId="{9A5E969A-4FB1-4B33-8227-DB5E45FB1C82}" type="pres">
      <dgm:prSet presAssocID="{5698AE29-4684-4D51-AD89-3635031C282D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899E9B83-473A-4C05-9A55-C169391BFB62}" type="pres">
      <dgm:prSet presAssocID="{5698AE29-4684-4D51-AD89-3635031C282D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C67EB6FE-41EA-4E62-A63A-4D7200C91291}" type="pres">
      <dgm:prSet presAssocID="{5698AE29-4684-4D51-AD89-3635031C282D}" presName="Accent" presStyleLbl="parChTrans1D1" presStyleIdx="1" presStyleCnt="3"/>
      <dgm:spPr/>
    </dgm:pt>
    <dgm:pt modelId="{5C6507CB-90A1-45EE-B749-BCCDED9693D5}" type="pres">
      <dgm:prSet presAssocID="{5698AE29-4684-4D51-AD89-3635031C282D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99F036D2-709F-4A42-9C41-00869EAF8DA7}" type="pres">
      <dgm:prSet presAssocID="{73E3F9D8-EF21-48C1-B487-5DE6AC78C173}" presName="sibTrans" presStyleCnt="0"/>
      <dgm:spPr/>
    </dgm:pt>
    <dgm:pt modelId="{67B37B4C-42B3-496B-B8D7-72AABCEB5A3E}" type="pres">
      <dgm:prSet presAssocID="{C0F8B97A-59C3-4669-B94A-897C57896886}" presName="composite" presStyleCnt="0"/>
      <dgm:spPr/>
    </dgm:pt>
    <dgm:pt modelId="{1A2DB35D-42EB-4CA1-AF2F-19ACBCDDD144}" type="pres">
      <dgm:prSet presAssocID="{C0F8B97A-59C3-4669-B94A-897C57896886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6FEB1C7A-ECB8-4A6E-A971-3DB5D34DB0A7}" type="pres">
      <dgm:prSet presAssocID="{C0F8B97A-59C3-4669-B94A-897C57896886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0CBE4F5D-26DD-4AF4-A60D-AB473DA654FE}" type="pres">
      <dgm:prSet presAssocID="{C0F8B97A-59C3-4669-B94A-897C57896886}" presName="Accent" presStyleLbl="parChTrans1D1" presStyleIdx="2" presStyleCnt="3"/>
      <dgm:spPr/>
    </dgm:pt>
    <dgm:pt modelId="{50C7C42B-350B-4C8E-9E98-EFC0DE31450D}" type="pres">
      <dgm:prSet presAssocID="{C0F8B97A-59C3-4669-B94A-897C57896886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</dgm:ptLst>
  <dgm:cxnLst>
    <dgm:cxn modelId="{80CDC67F-7C1C-4FA3-A12E-D051116B6BA4}" srcId="{2EB3A6BD-2DEF-4756-AFD9-F719D7677B26}" destId="{9FA675F4-4D48-4F9F-9258-9792807C341E}" srcOrd="0" destOrd="0" parTransId="{C62BBD04-5E1D-4C03-A194-C255851C869D}" sibTransId="{09619544-96C5-434A-A6BD-21684DE37543}"/>
    <dgm:cxn modelId="{A23448F5-49D6-4B88-A997-69F13AE52DB2}" srcId="{9FA675F4-4D48-4F9F-9258-9792807C341E}" destId="{6D7492F1-6A1A-47CB-A539-A94C348234DC}" srcOrd="0" destOrd="0" parTransId="{9CAACCA4-BD8F-43B8-9C53-BAD049C9E9B8}" sibTransId="{F603D02E-982A-4074-B5A6-7CE39EFE2D54}"/>
    <dgm:cxn modelId="{DECB2AEC-B5C9-40EE-9082-BA96655BD32F}" type="presOf" srcId="{C0F8B97A-59C3-4669-B94A-897C57896886}" destId="{6FEB1C7A-ECB8-4A6E-A971-3DB5D34DB0A7}" srcOrd="0" destOrd="0" presId="urn:microsoft.com/office/officeart/2011/layout/TabList"/>
    <dgm:cxn modelId="{F0888DCC-C471-4B8A-BA32-7F7F6550AF97}" srcId="{2EB3A6BD-2DEF-4756-AFD9-F719D7677B26}" destId="{C0F8B97A-59C3-4669-B94A-897C57896886}" srcOrd="2" destOrd="0" parTransId="{50C436F3-BD37-4687-9BD7-84C8A7DC2206}" sibTransId="{EE120C4A-3D55-42A0-84F7-5E38A3D8E4B6}"/>
    <dgm:cxn modelId="{33B63BED-6B56-4932-B101-2E99A2CFB1B5}" type="presOf" srcId="{9FA675F4-4D48-4F9F-9258-9792807C341E}" destId="{08416E18-02BE-402A-A1EB-33371A15470E}" srcOrd="0" destOrd="0" presId="urn:microsoft.com/office/officeart/2011/layout/TabList"/>
    <dgm:cxn modelId="{4EBDC15C-DD14-425F-98B5-86F90FC1205E}" srcId="{2EB3A6BD-2DEF-4756-AFD9-F719D7677B26}" destId="{5698AE29-4684-4D51-AD89-3635031C282D}" srcOrd="1" destOrd="0" parTransId="{8886A2A8-181B-411F-AE90-46FF487A9BD7}" sibTransId="{73E3F9D8-EF21-48C1-B487-5DE6AC78C173}"/>
    <dgm:cxn modelId="{B187057A-6F69-427D-953F-B5E0E3947EF4}" type="presOf" srcId="{42A57A75-F1E2-40C9-8982-0CA019C5861D}" destId="{5C6507CB-90A1-45EE-B749-BCCDED9693D5}" srcOrd="0" destOrd="1" presId="urn:microsoft.com/office/officeart/2011/layout/TabList"/>
    <dgm:cxn modelId="{D49528CD-8498-4602-8CE2-273CCE21DDC5}" type="presOf" srcId="{96CCE1E1-51AC-4FA6-AFE2-889EFBBF8EF7}" destId="{5C6507CB-90A1-45EE-B749-BCCDED9693D5}" srcOrd="0" destOrd="0" presId="urn:microsoft.com/office/officeart/2011/layout/TabList"/>
    <dgm:cxn modelId="{3DC4DB1C-113D-424D-8C0B-1D38485A4883}" srcId="{9FA675F4-4D48-4F9F-9258-9792807C341E}" destId="{FC133CAD-2D7D-40A2-BCCB-DDEF3E2411B1}" srcOrd="1" destOrd="0" parTransId="{847E631E-851B-4EC1-866C-97B5FC681AC4}" sibTransId="{2BBC3BF1-BA84-40A8-9DB8-FD88924956DD}"/>
    <dgm:cxn modelId="{5D0F4BA4-C9ED-4555-AB36-3B85B9A69AF1}" srcId="{5698AE29-4684-4D51-AD89-3635031C282D}" destId="{96CCE1E1-51AC-4FA6-AFE2-889EFBBF8EF7}" srcOrd="1" destOrd="0" parTransId="{A455977A-08A4-416B-9698-5EEC085BD806}" sibTransId="{A89B02A3-5442-4855-B322-80B2F6D3CDC9}"/>
    <dgm:cxn modelId="{B2AB569C-DC75-4010-BA90-3234003263E4}" type="presOf" srcId="{D86DA92B-274F-4FA0-9815-AAB812992591}" destId="{50C7C42B-350B-4C8E-9E98-EFC0DE31450D}" srcOrd="0" destOrd="1" presId="urn:microsoft.com/office/officeart/2011/layout/TabList"/>
    <dgm:cxn modelId="{65657185-6EF1-4320-8B9C-4C91B786304C}" type="presOf" srcId="{FC133CAD-2D7D-40A2-BCCB-DDEF3E2411B1}" destId="{C1313479-4F90-4BC4-A99A-A201F58A7920}" srcOrd="0" destOrd="0" presId="urn:microsoft.com/office/officeart/2011/layout/TabList"/>
    <dgm:cxn modelId="{31401AFB-F949-4EB7-879F-5E3EBD5E97AD}" type="presOf" srcId="{4EA5DCB3-8DA1-41D7-BDCF-8BA69BF1BE25}" destId="{50C7C42B-350B-4C8E-9E98-EFC0DE31450D}" srcOrd="0" destOrd="0" presId="urn:microsoft.com/office/officeart/2011/layout/TabList"/>
    <dgm:cxn modelId="{B81B4819-B267-41BE-9E71-6538322BF912}" type="presOf" srcId="{5FDDC755-5813-4D1E-A042-9B76711ED67A}" destId="{9A5E969A-4FB1-4B33-8227-DB5E45FB1C82}" srcOrd="0" destOrd="0" presId="urn:microsoft.com/office/officeart/2011/layout/TabList"/>
    <dgm:cxn modelId="{68939BEB-F4CA-4BB8-A5AA-9B665A68E549}" srcId="{9FA675F4-4D48-4F9F-9258-9792807C341E}" destId="{E1063C3F-FD59-42D8-929C-4BA08BEB55A8}" srcOrd="2" destOrd="0" parTransId="{FBBF91F9-5C3C-439A-A78E-DEE379677580}" sibTransId="{153318CF-4FD6-490D-9073-3F2A090EDF9D}"/>
    <dgm:cxn modelId="{AE4E57CE-2454-4F3D-9FF2-FD5309979DEA}" srcId="{5698AE29-4684-4D51-AD89-3635031C282D}" destId="{5FDDC755-5813-4D1E-A042-9B76711ED67A}" srcOrd="0" destOrd="0" parTransId="{D87589EC-D6E6-486F-BB42-FC63EA8B1D37}" sibTransId="{B7389B71-791B-4B05-B0B3-56CE8A82E692}"/>
    <dgm:cxn modelId="{0726EDE9-089E-4A26-8718-752D390B66FD}" srcId="{9FA675F4-4D48-4F9F-9258-9792807C341E}" destId="{C32344B2-28AD-4CF7-ABA0-2BA5C80DC5AC}" srcOrd="3" destOrd="0" parTransId="{5673336C-D99B-4D27-A274-FB4F59526E6C}" sibTransId="{9C161516-5E2E-49D4-8050-F9504632A6F6}"/>
    <dgm:cxn modelId="{8DAABA77-AE17-44FB-9018-7E098BAA784C}" srcId="{C0F8B97A-59C3-4669-B94A-897C57896886}" destId="{D86DA92B-274F-4FA0-9815-AAB812992591}" srcOrd="2" destOrd="0" parTransId="{046F0C00-3D9E-4672-8F2C-C265BA1D7BBB}" sibTransId="{27D32E62-7137-4470-B0B9-1C54E14F64F8}"/>
    <dgm:cxn modelId="{7DC88B4E-825E-431E-A07B-6EBA3C4066AD}" type="presOf" srcId="{5698AE29-4684-4D51-AD89-3635031C282D}" destId="{899E9B83-473A-4C05-9A55-C169391BFB62}" srcOrd="0" destOrd="0" presId="urn:microsoft.com/office/officeart/2011/layout/TabList"/>
    <dgm:cxn modelId="{63A59449-6FD7-4490-BAE2-17E24E73C9C9}" type="presOf" srcId="{E1063C3F-FD59-42D8-929C-4BA08BEB55A8}" destId="{C1313479-4F90-4BC4-A99A-A201F58A7920}" srcOrd="0" destOrd="1" presId="urn:microsoft.com/office/officeart/2011/layout/TabList"/>
    <dgm:cxn modelId="{2F1B2118-F01A-461E-8E30-077A3C8BF080}" type="presOf" srcId="{2EB3A6BD-2DEF-4756-AFD9-F719D7677B26}" destId="{6F188F85-6FA9-4190-9A6B-06AECB466597}" srcOrd="0" destOrd="0" presId="urn:microsoft.com/office/officeart/2011/layout/TabList"/>
    <dgm:cxn modelId="{A967184D-54A6-457C-95CD-1119CC31B0EC}" type="presOf" srcId="{AC9E9D0E-3306-4919-B23A-DA3140D51153}" destId="{1A2DB35D-42EB-4CA1-AF2F-19ACBCDDD144}" srcOrd="0" destOrd="0" presId="urn:microsoft.com/office/officeart/2011/layout/TabList"/>
    <dgm:cxn modelId="{8DF48FDB-4B40-4FCC-80C0-372DF465DC70}" srcId="{C0F8B97A-59C3-4669-B94A-897C57896886}" destId="{4EA5DCB3-8DA1-41D7-BDCF-8BA69BF1BE25}" srcOrd="1" destOrd="0" parTransId="{CD0C64BA-C1A6-4EE5-9728-F0601D8A65E5}" sibTransId="{3835D3FC-43E1-40F3-B946-0D721E583B21}"/>
    <dgm:cxn modelId="{E5C2AF70-4CCD-415E-ADDB-6118C7C4C866}" type="presOf" srcId="{6D7492F1-6A1A-47CB-A539-A94C348234DC}" destId="{095CE0E6-EB18-4512-A00D-6604995C2FD4}" srcOrd="0" destOrd="0" presId="urn:microsoft.com/office/officeart/2011/layout/TabList"/>
    <dgm:cxn modelId="{58D1452D-BAFE-46D2-80EC-2BB7765B5899}" srcId="{C0F8B97A-59C3-4669-B94A-897C57896886}" destId="{AC9E9D0E-3306-4919-B23A-DA3140D51153}" srcOrd="0" destOrd="0" parTransId="{BD9F2012-E71F-4809-9B29-513143DAD3D6}" sibTransId="{3851513E-873E-4110-95D0-5DB7D0453735}"/>
    <dgm:cxn modelId="{CB2CACF1-7E39-41C9-B578-5B0855E8B9C4}" srcId="{5698AE29-4684-4D51-AD89-3635031C282D}" destId="{42A57A75-F1E2-40C9-8982-0CA019C5861D}" srcOrd="2" destOrd="0" parTransId="{6440928A-CEF7-4BC7-8AC7-97BF12429BF4}" sibTransId="{16CC6CC2-F9A9-4FFE-8F7E-B227936AEA49}"/>
    <dgm:cxn modelId="{CF4E0FA8-79BB-4C0C-85B9-570B186D2843}" type="presOf" srcId="{C32344B2-28AD-4CF7-ABA0-2BA5C80DC5AC}" destId="{C1313479-4F90-4BC4-A99A-A201F58A7920}" srcOrd="0" destOrd="2" presId="urn:microsoft.com/office/officeart/2011/layout/TabList"/>
    <dgm:cxn modelId="{FA8B40FA-3403-4197-9301-A19ED683CAFA}" type="presParOf" srcId="{6F188F85-6FA9-4190-9A6B-06AECB466597}" destId="{46915BB2-8BB5-487D-8F0C-9699E5F33778}" srcOrd="0" destOrd="0" presId="urn:microsoft.com/office/officeart/2011/layout/TabList"/>
    <dgm:cxn modelId="{D6F9F705-3743-44FD-8FFE-7B3595B07F1B}" type="presParOf" srcId="{46915BB2-8BB5-487D-8F0C-9699E5F33778}" destId="{095CE0E6-EB18-4512-A00D-6604995C2FD4}" srcOrd="0" destOrd="0" presId="urn:microsoft.com/office/officeart/2011/layout/TabList"/>
    <dgm:cxn modelId="{84E7041D-3C9D-452A-A28C-CE782BBCFD71}" type="presParOf" srcId="{46915BB2-8BB5-487D-8F0C-9699E5F33778}" destId="{08416E18-02BE-402A-A1EB-33371A15470E}" srcOrd="1" destOrd="0" presId="urn:microsoft.com/office/officeart/2011/layout/TabList"/>
    <dgm:cxn modelId="{5C6B2D2A-5E08-4505-9EBB-F90230866251}" type="presParOf" srcId="{46915BB2-8BB5-487D-8F0C-9699E5F33778}" destId="{DD6E9BD5-16D0-486A-880D-01BD142331A6}" srcOrd="2" destOrd="0" presId="urn:microsoft.com/office/officeart/2011/layout/TabList"/>
    <dgm:cxn modelId="{5A158272-2D9C-4116-9787-324042896719}" type="presParOf" srcId="{6F188F85-6FA9-4190-9A6B-06AECB466597}" destId="{C1313479-4F90-4BC4-A99A-A201F58A7920}" srcOrd="1" destOrd="0" presId="urn:microsoft.com/office/officeart/2011/layout/TabList"/>
    <dgm:cxn modelId="{C83FC35E-9278-474D-B0E0-3FD9DAE2962B}" type="presParOf" srcId="{6F188F85-6FA9-4190-9A6B-06AECB466597}" destId="{4F610A24-A6FE-4426-BFB8-5C9EA8E795F2}" srcOrd="2" destOrd="0" presId="urn:microsoft.com/office/officeart/2011/layout/TabList"/>
    <dgm:cxn modelId="{A88153CA-ACA9-4FCD-B083-C7B22F988F90}" type="presParOf" srcId="{6F188F85-6FA9-4190-9A6B-06AECB466597}" destId="{868C7A71-FEB0-4151-A807-6C43631077E2}" srcOrd="3" destOrd="0" presId="urn:microsoft.com/office/officeart/2011/layout/TabList"/>
    <dgm:cxn modelId="{7AEEB38F-6DD0-42C4-BC8E-EC87AD912119}" type="presParOf" srcId="{868C7A71-FEB0-4151-A807-6C43631077E2}" destId="{9A5E969A-4FB1-4B33-8227-DB5E45FB1C82}" srcOrd="0" destOrd="0" presId="urn:microsoft.com/office/officeart/2011/layout/TabList"/>
    <dgm:cxn modelId="{8E419AB4-1881-4645-8D01-6FC8C83230E7}" type="presParOf" srcId="{868C7A71-FEB0-4151-A807-6C43631077E2}" destId="{899E9B83-473A-4C05-9A55-C169391BFB62}" srcOrd="1" destOrd="0" presId="urn:microsoft.com/office/officeart/2011/layout/TabList"/>
    <dgm:cxn modelId="{AF4FA64A-C64D-41E0-B5B4-BDCFD530CEC9}" type="presParOf" srcId="{868C7A71-FEB0-4151-A807-6C43631077E2}" destId="{C67EB6FE-41EA-4E62-A63A-4D7200C91291}" srcOrd="2" destOrd="0" presId="urn:microsoft.com/office/officeart/2011/layout/TabList"/>
    <dgm:cxn modelId="{5B7D58B4-A76B-4EF1-BB6B-C2EC1817FECB}" type="presParOf" srcId="{6F188F85-6FA9-4190-9A6B-06AECB466597}" destId="{5C6507CB-90A1-45EE-B749-BCCDED9693D5}" srcOrd="4" destOrd="0" presId="urn:microsoft.com/office/officeart/2011/layout/TabList"/>
    <dgm:cxn modelId="{E5A98D7C-70E0-41C4-811D-CCA614B43D6F}" type="presParOf" srcId="{6F188F85-6FA9-4190-9A6B-06AECB466597}" destId="{99F036D2-709F-4A42-9C41-00869EAF8DA7}" srcOrd="5" destOrd="0" presId="urn:microsoft.com/office/officeart/2011/layout/TabList"/>
    <dgm:cxn modelId="{5B482445-8C58-4D5E-8780-FA401D3D0711}" type="presParOf" srcId="{6F188F85-6FA9-4190-9A6B-06AECB466597}" destId="{67B37B4C-42B3-496B-B8D7-72AABCEB5A3E}" srcOrd="6" destOrd="0" presId="urn:microsoft.com/office/officeart/2011/layout/TabList"/>
    <dgm:cxn modelId="{4457F941-75CE-4551-BAA0-EAF2EE1971FD}" type="presParOf" srcId="{67B37B4C-42B3-496B-B8D7-72AABCEB5A3E}" destId="{1A2DB35D-42EB-4CA1-AF2F-19ACBCDDD144}" srcOrd="0" destOrd="0" presId="urn:microsoft.com/office/officeart/2011/layout/TabList"/>
    <dgm:cxn modelId="{FF3934A6-64DB-43A2-BE1D-A6E7776527C1}" type="presParOf" srcId="{67B37B4C-42B3-496B-B8D7-72AABCEB5A3E}" destId="{6FEB1C7A-ECB8-4A6E-A971-3DB5D34DB0A7}" srcOrd="1" destOrd="0" presId="urn:microsoft.com/office/officeart/2011/layout/TabList"/>
    <dgm:cxn modelId="{4B8C1789-E67C-4D89-9400-96F19D57C527}" type="presParOf" srcId="{67B37B4C-42B3-496B-B8D7-72AABCEB5A3E}" destId="{0CBE4F5D-26DD-4AF4-A60D-AB473DA654FE}" srcOrd="2" destOrd="0" presId="urn:microsoft.com/office/officeart/2011/layout/TabList"/>
    <dgm:cxn modelId="{9A7555A3-B64C-4A00-8DF0-C2D2A285AC5A}" type="presParOf" srcId="{6F188F85-6FA9-4190-9A6B-06AECB466597}" destId="{50C7C42B-350B-4C8E-9E98-EFC0DE31450D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57CCF0-3617-4CE3-B1BF-DC0A062EDF4F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9AFA979-7641-47E5-A406-A5C18B0B047A}">
      <dgm:prSet phldrT="[Text]"/>
      <dgm:spPr/>
      <dgm:t>
        <a:bodyPr/>
        <a:lstStyle/>
        <a:p>
          <a:r>
            <a:rPr lang="en-PH" dirty="0" smtClean="0"/>
            <a:t>What did you do?</a:t>
          </a:r>
          <a:endParaRPr lang="en-PH" dirty="0"/>
        </a:p>
      </dgm:t>
    </dgm:pt>
    <dgm:pt modelId="{70BC66C3-0CAB-47DE-B652-468D12BC1618}" type="parTrans" cxnId="{50FB7759-91CB-4BCB-A6D6-1A7879558806}">
      <dgm:prSet/>
      <dgm:spPr/>
      <dgm:t>
        <a:bodyPr/>
        <a:lstStyle/>
        <a:p>
          <a:endParaRPr lang="en-PH"/>
        </a:p>
      </dgm:t>
    </dgm:pt>
    <dgm:pt modelId="{A0FAE66E-E9AA-462C-A0E9-BD2CFB1A376C}" type="sibTrans" cxnId="{50FB7759-91CB-4BCB-A6D6-1A7879558806}">
      <dgm:prSet/>
      <dgm:spPr/>
      <dgm:t>
        <a:bodyPr/>
        <a:lstStyle/>
        <a:p>
          <a:endParaRPr lang="en-PH"/>
        </a:p>
      </dgm:t>
    </dgm:pt>
    <dgm:pt modelId="{AE1AF9D5-67DC-4B3A-9A29-AA3EC498B6E7}">
      <dgm:prSet phldrT="[Text]"/>
      <dgm:spPr/>
      <dgm:t>
        <a:bodyPr/>
        <a:lstStyle/>
        <a:p>
          <a:r>
            <a:rPr lang="en-PH" dirty="0" smtClean="0"/>
            <a:t>What will you do today?</a:t>
          </a:r>
          <a:endParaRPr lang="en-PH" dirty="0"/>
        </a:p>
      </dgm:t>
    </dgm:pt>
    <dgm:pt modelId="{3142C807-6C38-4309-A514-E4265A0572E1}" type="parTrans" cxnId="{8D9BA3CA-B03E-435D-83D4-E686BC571976}">
      <dgm:prSet/>
      <dgm:spPr/>
      <dgm:t>
        <a:bodyPr/>
        <a:lstStyle/>
        <a:p>
          <a:endParaRPr lang="en-PH"/>
        </a:p>
      </dgm:t>
    </dgm:pt>
    <dgm:pt modelId="{0F188D75-BDAF-414A-9E0B-26820170D2D1}" type="sibTrans" cxnId="{8D9BA3CA-B03E-435D-83D4-E686BC571976}">
      <dgm:prSet/>
      <dgm:spPr/>
      <dgm:t>
        <a:bodyPr/>
        <a:lstStyle/>
        <a:p>
          <a:endParaRPr lang="en-PH"/>
        </a:p>
      </dgm:t>
    </dgm:pt>
    <dgm:pt modelId="{A11EAE74-FDCF-4386-98D7-04F33FBD127A}">
      <dgm:prSet phldrT="[Text]"/>
      <dgm:spPr/>
      <dgm:t>
        <a:bodyPr/>
        <a:lstStyle/>
        <a:p>
          <a:r>
            <a:rPr lang="en-PH" dirty="0" smtClean="0"/>
            <a:t>Is anything in your way?</a:t>
          </a:r>
          <a:endParaRPr lang="en-PH" dirty="0"/>
        </a:p>
      </dgm:t>
    </dgm:pt>
    <dgm:pt modelId="{FB6A5521-2E0B-41C0-8C24-6035539D9C46}" type="parTrans" cxnId="{96D1D6EE-405B-48F3-8433-5E4EAB611F07}">
      <dgm:prSet/>
      <dgm:spPr/>
      <dgm:t>
        <a:bodyPr/>
        <a:lstStyle/>
        <a:p>
          <a:endParaRPr lang="en-PH"/>
        </a:p>
      </dgm:t>
    </dgm:pt>
    <dgm:pt modelId="{E8FECC84-4C63-431A-A4E6-07BFFAFCF97B}" type="sibTrans" cxnId="{96D1D6EE-405B-48F3-8433-5E4EAB611F07}">
      <dgm:prSet/>
      <dgm:spPr/>
      <dgm:t>
        <a:bodyPr/>
        <a:lstStyle/>
        <a:p>
          <a:endParaRPr lang="en-PH"/>
        </a:p>
      </dgm:t>
    </dgm:pt>
    <dgm:pt modelId="{CCFC89B8-3FC0-4655-9B66-61402BF99AA1}" type="pres">
      <dgm:prSet presAssocID="{C657CCF0-3617-4CE3-B1BF-DC0A062EDF4F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PH"/>
        </a:p>
      </dgm:t>
    </dgm:pt>
    <dgm:pt modelId="{F0B9B9BA-D0FB-4C5F-A735-8C7814A1621E}" type="pres">
      <dgm:prSet presAssocID="{19AFA979-7641-47E5-A406-A5C18B0B047A}" presName="composite" presStyleCnt="0"/>
      <dgm:spPr/>
    </dgm:pt>
    <dgm:pt modelId="{E90F60ED-D780-4DE7-9178-018745AC481D}" type="pres">
      <dgm:prSet presAssocID="{19AFA979-7641-47E5-A406-A5C18B0B047A}" presName="bentUpArrow1" presStyleLbl="alignImgPlace1" presStyleIdx="0" presStyleCnt="2"/>
      <dgm:spPr/>
    </dgm:pt>
    <dgm:pt modelId="{A46BA9DA-1328-4CC5-8FD2-00EC96ABD840}" type="pres">
      <dgm:prSet presAssocID="{19AFA979-7641-47E5-A406-A5C18B0B047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02984D8A-6814-4779-BC83-DFC1C1B21F01}" type="pres">
      <dgm:prSet presAssocID="{19AFA979-7641-47E5-A406-A5C18B0B047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63BB9141-4A15-425B-B499-8119996FFFA8}" type="pres">
      <dgm:prSet presAssocID="{A0FAE66E-E9AA-462C-A0E9-BD2CFB1A376C}" presName="sibTrans" presStyleCnt="0"/>
      <dgm:spPr/>
    </dgm:pt>
    <dgm:pt modelId="{E9086BC2-11EA-4F76-A4CD-FD6D0747BBF1}" type="pres">
      <dgm:prSet presAssocID="{AE1AF9D5-67DC-4B3A-9A29-AA3EC498B6E7}" presName="composite" presStyleCnt="0"/>
      <dgm:spPr/>
    </dgm:pt>
    <dgm:pt modelId="{FA346E47-EF59-43C4-A38C-B301DDB038E9}" type="pres">
      <dgm:prSet presAssocID="{AE1AF9D5-67DC-4B3A-9A29-AA3EC498B6E7}" presName="bentUpArrow1" presStyleLbl="alignImgPlace1" presStyleIdx="1" presStyleCnt="2"/>
      <dgm:spPr/>
    </dgm:pt>
    <dgm:pt modelId="{064562EE-A2E5-41BE-A00A-5C4A369C48DE}" type="pres">
      <dgm:prSet presAssocID="{AE1AF9D5-67DC-4B3A-9A29-AA3EC498B6E7}" presName="ParentText" presStyleLbl="node1" presStyleIdx="1" presStyleCnt="3" custScaleY="1038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24710612-89B0-4DBC-8840-60D4B2B0C60B}" type="pres">
      <dgm:prSet presAssocID="{AE1AF9D5-67DC-4B3A-9A29-AA3EC498B6E7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9DF9DC66-212C-4F07-8600-084BC62763B9}" type="pres">
      <dgm:prSet presAssocID="{0F188D75-BDAF-414A-9E0B-26820170D2D1}" presName="sibTrans" presStyleCnt="0"/>
      <dgm:spPr/>
    </dgm:pt>
    <dgm:pt modelId="{177E6372-C28C-4CE5-8D1E-0D95B225B438}" type="pres">
      <dgm:prSet presAssocID="{A11EAE74-FDCF-4386-98D7-04F33FBD127A}" presName="composite" presStyleCnt="0"/>
      <dgm:spPr/>
    </dgm:pt>
    <dgm:pt modelId="{0D447365-ABC1-417A-91E0-1828CAFEF844}" type="pres">
      <dgm:prSet presAssocID="{A11EAE74-FDCF-4386-98D7-04F33FBD127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PH"/>
        </a:p>
      </dgm:t>
    </dgm:pt>
  </dgm:ptLst>
  <dgm:cxnLst>
    <dgm:cxn modelId="{038018C4-CA21-4FA4-B5C3-062A7CF02278}" type="presOf" srcId="{A11EAE74-FDCF-4386-98D7-04F33FBD127A}" destId="{0D447365-ABC1-417A-91E0-1828CAFEF844}" srcOrd="0" destOrd="0" presId="urn:microsoft.com/office/officeart/2005/8/layout/StepDownProcess"/>
    <dgm:cxn modelId="{50FB7759-91CB-4BCB-A6D6-1A7879558806}" srcId="{C657CCF0-3617-4CE3-B1BF-DC0A062EDF4F}" destId="{19AFA979-7641-47E5-A406-A5C18B0B047A}" srcOrd="0" destOrd="0" parTransId="{70BC66C3-0CAB-47DE-B652-468D12BC1618}" sibTransId="{A0FAE66E-E9AA-462C-A0E9-BD2CFB1A376C}"/>
    <dgm:cxn modelId="{773CC423-E391-4015-BED0-532B5A1411AB}" type="presOf" srcId="{AE1AF9D5-67DC-4B3A-9A29-AA3EC498B6E7}" destId="{064562EE-A2E5-41BE-A00A-5C4A369C48DE}" srcOrd="0" destOrd="0" presId="urn:microsoft.com/office/officeart/2005/8/layout/StepDownProcess"/>
    <dgm:cxn modelId="{334BB3DC-1CA7-4023-8CBC-CF645923DE48}" type="presOf" srcId="{C657CCF0-3617-4CE3-B1BF-DC0A062EDF4F}" destId="{CCFC89B8-3FC0-4655-9B66-61402BF99AA1}" srcOrd="0" destOrd="0" presId="urn:microsoft.com/office/officeart/2005/8/layout/StepDownProcess"/>
    <dgm:cxn modelId="{8D9BA3CA-B03E-435D-83D4-E686BC571976}" srcId="{C657CCF0-3617-4CE3-B1BF-DC0A062EDF4F}" destId="{AE1AF9D5-67DC-4B3A-9A29-AA3EC498B6E7}" srcOrd="1" destOrd="0" parTransId="{3142C807-6C38-4309-A514-E4265A0572E1}" sibTransId="{0F188D75-BDAF-414A-9E0B-26820170D2D1}"/>
    <dgm:cxn modelId="{96D1D6EE-405B-48F3-8433-5E4EAB611F07}" srcId="{C657CCF0-3617-4CE3-B1BF-DC0A062EDF4F}" destId="{A11EAE74-FDCF-4386-98D7-04F33FBD127A}" srcOrd="2" destOrd="0" parTransId="{FB6A5521-2E0B-41C0-8C24-6035539D9C46}" sibTransId="{E8FECC84-4C63-431A-A4E6-07BFFAFCF97B}"/>
    <dgm:cxn modelId="{A5CEB965-4D00-4A64-9441-00C704445B37}" type="presOf" srcId="{19AFA979-7641-47E5-A406-A5C18B0B047A}" destId="{A46BA9DA-1328-4CC5-8FD2-00EC96ABD840}" srcOrd="0" destOrd="0" presId="urn:microsoft.com/office/officeart/2005/8/layout/StepDownProcess"/>
    <dgm:cxn modelId="{A7697507-A2D3-4F46-AD18-9A31EF2895B6}" type="presParOf" srcId="{CCFC89B8-3FC0-4655-9B66-61402BF99AA1}" destId="{F0B9B9BA-D0FB-4C5F-A735-8C7814A1621E}" srcOrd="0" destOrd="0" presId="urn:microsoft.com/office/officeart/2005/8/layout/StepDownProcess"/>
    <dgm:cxn modelId="{3A6DEC67-24FB-4CD3-9C13-6F39C2CB1F39}" type="presParOf" srcId="{F0B9B9BA-D0FB-4C5F-A735-8C7814A1621E}" destId="{E90F60ED-D780-4DE7-9178-018745AC481D}" srcOrd="0" destOrd="0" presId="urn:microsoft.com/office/officeart/2005/8/layout/StepDownProcess"/>
    <dgm:cxn modelId="{748F1F89-FF71-4528-B0AF-B1D73FD81D5D}" type="presParOf" srcId="{F0B9B9BA-D0FB-4C5F-A735-8C7814A1621E}" destId="{A46BA9DA-1328-4CC5-8FD2-00EC96ABD840}" srcOrd="1" destOrd="0" presId="urn:microsoft.com/office/officeart/2005/8/layout/StepDownProcess"/>
    <dgm:cxn modelId="{339FBF57-3A00-46A6-A4A2-7A901B12CB40}" type="presParOf" srcId="{F0B9B9BA-D0FB-4C5F-A735-8C7814A1621E}" destId="{02984D8A-6814-4779-BC83-DFC1C1B21F01}" srcOrd="2" destOrd="0" presId="urn:microsoft.com/office/officeart/2005/8/layout/StepDownProcess"/>
    <dgm:cxn modelId="{03147EFE-2DB3-487E-B987-9239A892D481}" type="presParOf" srcId="{CCFC89B8-3FC0-4655-9B66-61402BF99AA1}" destId="{63BB9141-4A15-425B-B499-8119996FFFA8}" srcOrd="1" destOrd="0" presId="urn:microsoft.com/office/officeart/2005/8/layout/StepDownProcess"/>
    <dgm:cxn modelId="{80ED8199-7F20-44AB-8D1A-CCEA1A539A94}" type="presParOf" srcId="{CCFC89B8-3FC0-4655-9B66-61402BF99AA1}" destId="{E9086BC2-11EA-4F76-A4CD-FD6D0747BBF1}" srcOrd="2" destOrd="0" presId="urn:microsoft.com/office/officeart/2005/8/layout/StepDownProcess"/>
    <dgm:cxn modelId="{0A75949B-7ADF-4BD3-A5B8-6A9211531FCA}" type="presParOf" srcId="{E9086BC2-11EA-4F76-A4CD-FD6D0747BBF1}" destId="{FA346E47-EF59-43C4-A38C-B301DDB038E9}" srcOrd="0" destOrd="0" presId="urn:microsoft.com/office/officeart/2005/8/layout/StepDownProcess"/>
    <dgm:cxn modelId="{0CB243A7-1940-4906-8ED7-E4FB1C539714}" type="presParOf" srcId="{E9086BC2-11EA-4F76-A4CD-FD6D0747BBF1}" destId="{064562EE-A2E5-41BE-A00A-5C4A369C48DE}" srcOrd="1" destOrd="0" presId="urn:microsoft.com/office/officeart/2005/8/layout/StepDownProcess"/>
    <dgm:cxn modelId="{A1275489-3EC0-4599-AF0F-5C36011DDAB0}" type="presParOf" srcId="{E9086BC2-11EA-4F76-A4CD-FD6D0747BBF1}" destId="{24710612-89B0-4DBC-8840-60D4B2B0C60B}" srcOrd="2" destOrd="0" presId="urn:microsoft.com/office/officeart/2005/8/layout/StepDownProcess"/>
    <dgm:cxn modelId="{E7B3EB47-8349-40AF-9082-7035430255ED}" type="presParOf" srcId="{CCFC89B8-3FC0-4655-9B66-61402BF99AA1}" destId="{9DF9DC66-212C-4F07-8600-084BC62763B9}" srcOrd="3" destOrd="0" presId="urn:microsoft.com/office/officeart/2005/8/layout/StepDownProcess"/>
    <dgm:cxn modelId="{7C223F70-A021-4B1C-A7B9-8A7F383B5113}" type="presParOf" srcId="{CCFC89B8-3FC0-4655-9B66-61402BF99AA1}" destId="{177E6372-C28C-4CE5-8D1E-0D95B225B438}" srcOrd="4" destOrd="0" presId="urn:microsoft.com/office/officeart/2005/8/layout/StepDownProcess"/>
    <dgm:cxn modelId="{D1B4B9C7-1262-4C5F-BC9B-6F46838741A5}" type="presParOf" srcId="{177E6372-C28C-4CE5-8D1E-0D95B225B438}" destId="{0D447365-ABC1-417A-91E0-1828CAFEF84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260A2-1087-4FBA-B8B4-FB40E05ADCB0}">
      <dsp:nvSpPr>
        <dsp:cNvPr id="0" name=""/>
        <dsp:cNvSpPr/>
      </dsp:nvSpPr>
      <dsp:spPr>
        <a:xfrm>
          <a:off x="0" y="0"/>
          <a:ext cx="9119616" cy="1452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000" kern="1200" dirty="0" smtClean="0"/>
            <a:t>Roles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Product Owners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Scrum Master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Team</a:t>
          </a:r>
          <a:endParaRPr lang="en-PH" sz="2000" kern="1200" dirty="0"/>
        </a:p>
      </dsp:txBody>
      <dsp:txXfrm>
        <a:off x="42545" y="42545"/>
        <a:ext cx="7552158" cy="1367499"/>
      </dsp:txXfrm>
    </dsp:sp>
    <dsp:sp modelId="{BA7E2AAF-5FEA-4165-91B9-43B054C65E56}">
      <dsp:nvSpPr>
        <dsp:cNvPr id="0" name=""/>
        <dsp:cNvSpPr/>
      </dsp:nvSpPr>
      <dsp:spPr>
        <a:xfrm>
          <a:off x="804671" y="1694688"/>
          <a:ext cx="9119616" cy="1452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shade val="80000"/>
                <a:hueOff val="160640"/>
                <a:satOff val="-6455"/>
                <a:lumOff val="138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160640"/>
                <a:satOff val="-6455"/>
                <a:lumOff val="138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160640"/>
                <a:satOff val="-6455"/>
                <a:lumOff val="138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1800" kern="1200" dirty="0" smtClean="0"/>
            <a:t>Ceremonies</a:t>
          </a:r>
          <a:endParaRPr lang="en-P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800" kern="1200" dirty="0" smtClean="0"/>
            <a:t>Sprint Planning</a:t>
          </a:r>
          <a:endParaRPr lang="en-P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800" kern="1200" dirty="0" smtClean="0"/>
            <a:t>Sprint Review</a:t>
          </a:r>
          <a:endParaRPr lang="en-P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800" kern="1200" dirty="0" smtClean="0"/>
            <a:t>Sprint Retrospective</a:t>
          </a:r>
          <a:endParaRPr lang="en-P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800" kern="1200" dirty="0" smtClean="0"/>
            <a:t>Daily Scrum Meeting</a:t>
          </a:r>
          <a:endParaRPr lang="en-PH" sz="1800" kern="1200" dirty="0"/>
        </a:p>
      </dsp:txBody>
      <dsp:txXfrm>
        <a:off x="847216" y="1737233"/>
        <a:ext cx="7285670" cy="1367499"/>
      </dsp:txXfrm>
    </dsp:sp>
    <dsp:sp modelId="{D11BA2C6-5ECE-4CE3-8E7E-C6B9C58B5DC9}">
      <dsp:nvSpPr>
        <dsp:cNvPr id="0" name=""/>
        <dsp:cNvSpPr/>
      </dsp:nvSpPr>
      <dsp:spPr>
        <a:xfrm>
          <a:off x="1609343" y="3389376"/>
          <a:ext cx="9119616" cy="1452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shade val="80000"/>
                <a:hueOff val="321280"/>
                <a:satOff val="-12909"/>
                <a:lumOff val="27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hueOff val="321280"/>
                <a:satOff val="-12909"/>
                <a:lumOff val="27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hueOff val="321280"/>
                <a:satOff val="-12909"/>
                <a:lumOff val="27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000" kern="1200" dirty="0" smtClean="0"/>
            <a:t>Artifacts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Product backlog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Sprint backlog</a:t>
          </a:r>
          <a:endParaRPr lang="en-PH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2000" kern="1200" dirty="0" smtClean="0"/>
            <a:t>Burndown Charts</a:t>
          </a:r>
          <a:endParaRPr lang="en-PH" sz="2000" kern="1200" dirty="0"/>
        </a:p>
      </dsp:txBody>
      <dsp:txXfrm>
        <a:off x="1651888" y="3431921"/>
        <a:ext cx="7285670" cy="1367499"/>
      </dsp:txXfrm>
    </dsp:sp>
    <dsp:sp modelId="{F53943FE-81B3-4ECD-B5E7-F9D9B49F874B}">
      <dsp:nvSpPr>
        <dsp:cNvPr id="0" name=""/>
        <dsp:cNvSpPr/>
      </dsp:nvSpPr>
      <dsp:spPr>
        <a:xfrm>
          <a:off x="8175432" y="1101547"/>
          <a:ext cx="944183" cy="94418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PH" sz="3600" kern="1200"/>
        </a:p>
      </dsp:txBody>
      <dsp:txXfrm>
        <a:off x="8387873" y="1101547"/>
        <a:ext cx="519301" cy="710498"/>
      </dsp:txXfrm>
    </dsp:sp>
    <dsp:sp modelId="{5D613A76-AB05-4F89-93F4-14003A9DA57B}">
      <dsp:nvSpPr>
        <dsp:cNvPr id="0" name=""/>
        <dsp:cNvSpPr/>
      </dsp:nvSpPr>
      <dsp:spPr>
        <a:xfrm>
          <a:off x="8980104" y="2786551"/>
          <a:ext cx="944183" cy="94418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PH" sz="3600" kern="1200"/>
        </a:p>
      </dsp:txBody>
      <dsp:txXfrm>
        <a:off x="9192545" y="2786551"/>
        <a:ext cx="519301" cy="710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E4F5D-26DD-4AF4-A60D-AB473DA654FE}">
      <dsp:nvSpPr>
        <dsp:cNvPr id="0" name=""/>
        <dsp:cNvSpPr/>
      </dsp:nvSpPr>
      <dsp:spPr>
        <a:xfrm>
          <a:off x="0" y="3593974"/>
          <a:ext cx="860116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EB6FE-41EA-4E62-A63A-4D7200C91291}">
      <dsp:nvSpPr>
        <dsp:cNvPr id="0" name=""/>
        <dsp:cNvSpPr/>
      </dsp:nvSpPr>
      <dsp:spPr>
        <a:xfrm>
          <a:off x="0" y="2050305"/>
          <a:ext cx="860116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E9BD5-16D0-486A-880D-01BD142331A6}">
      <dsp:nvSpPr>
        <dsp:cNvPr id="0" name=""/>
        <dsp:cNvSpPr/>
      </dsp:nvSpPr>
      <dsp:spPr>
        <a:xfrm>
          <a:off x="0" y="506636"/>
          <a:ext cx="8601166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CE0E6-EB18-4512-A00D-6604995C2FD4}">
      <dsp:nvSpPr>
        <dsp:cNvPr id="0" name=""/>
        <dsp:cNvSpPr/>
      </dsp:nvSpPr>
      <dsp:spPr>
        <a:xfrm>
          <a:off x="2236303" y="564"/>
          <a:ext cx="6364862" cy="50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  </a:t>
          </a:r>
          <a:endParaRPr lang="en-PH" sz="2700" kern="1200" dirty="0"/>
        </a:p>
      </dsp:txBody>
      <dsp:txXfrm>
        <a:off x="2236303" y="564"/>
        <a:ext cx="6364862" cy="506071"/>
      </dsp:txXfrm>
    </dsp:sp>
    <dsp:sp modelId="{08416E18-02BE-402A-A1EB-33371A15470E}">
      <dsp:nvSpPr>
        <dsp:cNvPr id="0" name=""/>
        <dsp:cNvSpPr/>
      </dsp:nvSpPr>
      <dsp:spPr>
        <a:xfrm>
          <a:off x="0" y="564"/>
          <a:ext cx="2236303" cy="506071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Who</a:t>
          </a:r>
          <a:endParaRPr lang="en-PH" sz="2700" kern="1200" dirty="0"/>
        </a:p>
      </dsp:txBody>
      <dsp:txXfrm>
        <a:off x="24709" y="25273"/>
        <a:ext cx="2186885" cy="481362"/>
      </dsp:txXfrm>
    </dsp:sp>
    <dsp:sp modelId="{C1313479-4F90-4BC4-A99A-A201F58A7920}">
      <dsp:nvSpPr>
        <dsp:cNvPr id="0" name=""/>
        <dsp:cNvSpPr/>
      </dsp:nvSpPr>
      <dsp:spPr>
        <a:xfrm>
          <a:off x="0" y="506636"/>
          <a:ext cx="8601166" cy="1012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Team</a:t>
          </a:r>
          <a:endParaRPr lang="en-PH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Scrum Master</a:t>
          </a:r>
          <a:endParaRPr lang="en-PH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Product Owner</a:t>
          </a:r>
          <a:endParaRPr lang="en-PH" sz="1900" kern="1200" dirty="0"/>
        </a:p>
      </dsp:txBody>
      <dsp:txXfrm>
        <a:off x="0" y="506636"/>
        <a:ext cx="8601166" cy="1012294"/>
      </dsp:txXfrm>
    </dsp:sp>
    <dsp:sp modelId="{9A5E969A-4FB1-4B33-8227-DB5E45FB1C82}">
      <dsp:nvSpPr>
        <dsp:cNvPr id="0" name=""/>
        <dsp:cNvSpPr/>
      </dsp:nvSpPr>
      <dsp:spPr>
        <a:xfrm>
          <a:off x="2236303" y="1544234"/>
          <a:ext cx="6364862" cy="50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  </a:t>
          </a:r>
          <a:endParaRPr lang="en-PH" sz="2700" kern="1200" dirty="0"/>
        </a:p>
      </dsp:txBody>
      <dsp:txXfrm>
        <a:off x="2236303" y="1544234"/>
        <a:ext cx="6364862" cy="506071"/>
      </dsp:txXfrm>
    </dsp:sp>
    <dsp:sp modelId="{899E9B83-473A-4C05-9A55-C169391BFB62}">
      <dsp:nvSpPr>
        <dsp:cNvPr id="0" name=""/>
        <dsp:cNvSpPr/>
      </dsp:nvSpPr>
      <dsp:spPr>
        <a:xfrm>
          <a:off x="0" y="1544234"/>
          <a:ext cx="2236303" cy="506071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Agenda</a:t>
          </a:r>
          <a:endParaRPr lang="en-PH" sz="2700" kern="1200" dirty="0"/>
        </a:p>
      </dsp:txBody>
      <dsp:txXfrm>
        <a:off x="24709" y="1568943"/>
        <a:ext cx="2186885" cy="481362"/>
      </dsp:txXfrm>
    </dsp:sp>
    <dsp:sp modelId="{5C6507CB-90A1-45EE-B749-BCCDED9693D5}">
      <dsp:nvSpPr>
        <dsp:cNvPr id="0" name=""/>
        <dsp:cNvSpPr/>
      </dsp:nvSpPr>
      <dsp:spPr>
        <a:xfrm>
          <a:off x="0" y="2050305"/>
          <a:ext cx="8601166" cy="1012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Discuss Top Priority Product</a:t>
          </a:r>
          <a:endParaRPr lang="en-PH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Team selects which to do</a:t>
          </a:r>
          <a:endParaRPr lang="en-PH" sz="1900" kern="1200" dirty="0"/>
        </a:p>
      </dsp:txBody>
      <dsp:txXfrm>
        <a:off x="0" y="2050305"/>
        <a:ext cx="8601166" cy="1012294"/>
      </dsp:txXfrm>
    </dsp:sp>
    <dsp:sp modelId="{1A2DB35D-42EB-4CA1-AF2F-19ACBCDDD144}">
      <dsp:nvSpPr>
        <dsp:cNvPr id="0" name=""/>
        <dsp:cNvSpPr/>
      </dsp:nvSpPr>
      <dsp:spPr>
        <a:xfrm>
          <a:off x="2236303" y="3087903"/>
          <a:ext cx="6364862" cy="506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 </a:t>
          </a:r>
          <a:endParaRPr lang="en-PH" sz="2700" kern="1200" dirty="0"/>
        </a:p>
      </dsp:txBody>
      <dsp:txXfrm>
        <a:off x="2236303" y="3087903"/>
        <a:ext cx="6364862" cy="506071"/>
      </dsp:txXfrm>
    </dsp:sp>
    <dsp:sp modelId="{6FEB1C7A-ECB8-4A6E-A971-3DB5D34DB0A7}">
      <dsp:nvSpPr>
        <dsp:cNvPr id="0" name=""/>
        <dsp:cNvSpPr/>
      </dsp:nvSpPr>
      <dsp:spPr>
        <a:xfrm>
          <a:off x="0" y="3087903"/>
          <a:ext cx="2236303" cy="506071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700" kern="1200" dirty="0" smtClean="0"/>
            <a:t>Why</a:t>
          </a:r>
          <a:endParaRPr lang="en-PH" sz="2700" kern="1200" dirty="0"/>
        </a:p>
      </dsp:txBody>
      <dsp:txXfrm>
        <a:off x="24709" y="3112612"/>
        <a:ext cx="2186885" cy="481362"/>
      </dsp:txXfrm>
    </dsp:sp>
    <dsp:sp modelId="{50C7C42B-350B-4C8E-9E98-EFC0DE31450D}">
      <dsp:nvSpPr>
        <dsp:cNvPr id="0" name=""/>
        <dsp:cNvSpPr/>
      </dsp:nvSpPr>
      <dsp:spPr>
        <a:xfrm>
          <a:off x="0" y="3593974"/>
          <a:ext cx="8601166" cy="1012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Know what will be worked on</a:t>
          </a:r>
          <a:endParaRPr lang="en-PH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PH" sz="1900" kern="1200" dirty="0" smtClean="0"/>
            <a:t>Understand it enough to do it</a:t>
          </a:r>
          <a:endParaRPr lang="en-PH" sz="1900" kern="1200" dirty="0"/>
        </a:p>
      </dsp:txBody>
      <dsp:txXfrm>
        <a:off x="0" y="3593974"/>
        <a:ext cx="8601166" cy="1012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F60ED-D780-4DE7-9178-018745AC481D}">
      <dsp:nvSpPr>
        <dsp:cNvPr id="0" name=""/>
        <dsp:cNvSpPr/>
      </dsp:nvSpPr>
      <dsp:spPr>
        <a:xfrm rot="5400000">
          <a:off x="2540019" y="1049749"/>
          <a:ext cx="930084" cy="10588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BA9DA-1328-4CC5-8FD2-00EC96ABD840}">
      <dsp:nvSpPr>
        <dsp:cNvPr id="0" name=""/>
        <dsp:cNvSpPr/>
      </dsp:nvSpPr>
      <dsp:spPr>
        <a:xfrm>
          <a:off x="2293603" y="18731"/>
          <a:ext cx="1565715" cy="1095950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000" kern="1200" dirty="0" smtClean="0"/>
            <a:t>What did you do?</a:t>
          </a:r>
          <a:endParaRPr lang="en-PH" sz="2000" kern="1200" dirty="0"/>
        </a:p>
      </dsp:txBody>
      <dsp:txXfrm>
        <a:off x="2347112" y="72240"/>
        <a:ext cx="1458697" cy="988932"/>
      </dsp:txXfrm>
    </dsp:sp>
    <dsp:sp modelId="{02984D8A-6814-4779-BC83-DFC1C1B21F01}">
      <dsp:nvSpPr>
        <dsp:cNvPr id="0" name=""/>
        <dsp:cNvSpPr/>
      </dsp:nvSpPr>
      <dsp:spPr>
        <a:xfrm>
          <a:off x="3859318" y="123255"/>
          <a:ext cx="1138752" cy="885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46E47-EF59-43C4-A38C-B301DDB038E9}">
      <dsp:nvSpPr>
        <dsp:cNvPr id="0" name=""/>
        <dsp:cNvSpPr/>
      </dsp:nvSpPr>
      <dsp:spPr>
        <a:xfrm rot="5400000">
          <a:off x="3838163" y="2301866"/>
          <a:ext cx="930084" cy="10588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-6685025"/>
            <a:satOff val="-25325"/>
            <a:lumOff val="84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562EE-A2E5-41BE-A00A-5C4A369C48DE}">
      <dsp:nvSpPr>
        <dsp:cNvPr id="0" name=""/>
        <dsp:cNvSpPr/>
      </dsp:nvSpPr>
      <dsp:spPr>
        <a:xfrm>
          <a:off x="3591747" y="1249844"/>
          <a:ext cx="1565715" cy="1137957"/>
        </a:xfrm>
        <a:prstGeom prst="roundRect">
          <a:avLst>
            <a:gd name="adj" fmla="val 1667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000" kern="1200" dirty="0" smtClean="0"/>
            <a:t>What will you do today?</a:t>
          </a:r>
          <a:endParaRPr lang="en-PH" sz="2000" kern="1200" dirty="0"/>
        </a:p>
      </dsp:txBody>
      <dsp:txXfrm>
        <a:off x="3647307" y="1305404"/>
        <a:ext cx="1454595" cy="1026837"/>
      </dsp:txXfrm>
    </dsp:sp>
    <dsp:sp modelId="{24710612-89B0-4DBC-8840-60D4B2B0C60B}">
      <dsp:nvSpPr>
        <dsp:cNvPr id="0" name=""/>
        <dsp:cNvSpPr/>
      </dsp:nvSpPr>
      <dsp:spPr>
        <a:xfrm>
          <a:off x="5157463" y="1375372"/>
          <a:ext cx="1138752" cy="885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447365-ABC1-417A-91E0-1828CAFEF844}">
      <dsp:nvSpPr>
        <dsp:cNvPr id="0" name=""/>
        <dsp:cNvSpPr/>
      </dsp:nvSpPr>
      <dsp:spPr>
        <a:xfrm>
          <a:off x="4889892" y="2501962"/>
          <a:ext cx="1565715" cy="1095950"/>
        </a:xfrm>
        <a:prstGeom prst="roundRect">
          <a:avLst>
            <a:gd name="adj" fmla="val 1667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PH" sz="2000" kern="1200" dirty="0" smtClean="0"/>
            <a:t>Is anything in your way?</a:t>
          </a:r>
          <a:endParaRPr lang="en-PH" sz="2000" kern="1200" dirty="0"/>
        </a:p>
      </dsp:txBody>
      <dsp:txXfrm>
        <a:off x="4943401" y="2555471"/>
        <a:ext cx="1458697" cy="98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l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A8770-CA3E-4D67-9458-6C1D2B52494F}" type="datetimeFigureOut">
              <a:rPr lang="fil-PH" smtClean="0"/>
              <a:t>4/14/2017</a:t>
            </a:fld>
            <a:endParaRPr lang="fil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l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l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l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082E1-2ECF-41F4-9F70-63946E0F9778}" type="slidenum">
              <a:rPr lang="fil-PH" smtClean="0"/>
              <a:t>‹#›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256349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slides</a:t>
            </a:r>
            <a:r>
              <a:rPr lang="en-PH" baseline="0" dirty="0" smtClean="0"/>
              <a:t> will consist of screenshots for the different version control systems, starting with CVS.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25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69194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</a:t>
            </a:r>
            <a:r>
              <a:rPr lang="en-PH" baseline="0" dirty="0" smtClean="0"/>
              <a:t> will be SVN commands screenshot.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26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374102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 will be SVN logs screenshot.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27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97079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 will</a:t>
            </a:r>
            <a:r>
              <a:rPr lang="en-PH" baseline="0" dirty="0" smtClean="0"/>
              <a:t> be screenshot of </a:t>
            </a:r>
            <a:r>
              <a:rPr lang="en-PH" baseline="0" dirty="0" err="1" smtClean="0"/>
              <a:t>Git</a:t>
            </a:r>
            <a:r>
              <a:rPr lang="en-PH" baseline="0" dirty="0" smtClean="0"/>
              <a:t> bash.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28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404611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 will be common commands in version</a:t>
            </a:r>
            <a:r>
              <a:rPr lang="en-PH" baseline="0" dirty="0" smtClean="0"/>
              <a:t> control systems and what they do.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29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234122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smtClean="0"/>
              <a:t>Next slide is</a:t>
            </a:r>
            <a:r>
              <a:rPr lang="en-PH" baseline="0" dirty="0" smtClean="0"/>
              <a:t> continuation of commands.</a:t>
            </a:r>
            <a:endParaRPr lang="fil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82E1-2ECF-41F4-9F70-63946E0F9778}" type="slidenum">
              <a:rPr lang="fil-PH" smtClean="0"/>
              <a:t>30</a:t>
            </a:fld>
            <a:endParaRPr lang="fil-PH"/>
          </a:p>
        </p:txBody>
      </p:sp>
    </p:spTree>
    <p:extLst>
      <p:ext uri="{BB962C8B-B14F-4D97-AF65-F5344CB8AC3E}">
        <p14:creationId xmlns:p14="http://schemas.microsoft.com/office/powerpoint/2010/main" val="194394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863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607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713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347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145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352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697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973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894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800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699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B6E80-339A-4629-8279-03CD7828950D}" type="datetimeFigureOut">
              <a:rPr lang="en-PH" smtClean="0"/>
              <a:t>14/04/2017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F8B93-A49F-414A-BBC2-2C3978AFFA7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579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78443"/>
            <a:ext cx="9144000" cy="931520"/>
          </a:xfrm>
        </p:spPr>
        <p:txBody>
          <a:bodyPr/>
          <a:lstStyle/>
          <a:p>
            <a:r>
              <a:rPr lang="en-PH" dirty="0"/>
              <a:t>Agile 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421" y="6030098"/>
            <a:ext cx="485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 smtClean="0"/>
              <a:t>Cris</a:t>
            </a:r>
            <a:r>
              <a:rPr lang="en-PH" dirty="0" smtClean="0"/>
              <a:t> Ann </a:t>
            </a:r>
            <a:r>
              <a:rPr lang="en-PH" dirty="0" err="1" smtClean="0"/>
              <a:t>Rioflorido</a:t>
            </a:r>
            <a:endParaRPr lang="en-PH" dirty="0" smtClean="0"/>
          </a:p>
          <a:p>
            <a:r>
              <a:rPr lang="en-PH" i="1" dirty="0" smtClean="0"/>
              <a:t>DEV-COL Team Leader / Software Developer</a:t>
            </a:r>
            <a:endParaRPr lang="fil-PH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270789" y="5753099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dirty="0" smtClean="0"/>
              <a:t>Stephen Joe Cruz</a:t>
            </a:r>
          </a:p>
          <a:p>
            <a:pPr algn="just"/>
            <a:r>
              <a:rPr lang="en-PH" i="1" dirty="0" smtClean="0"/>
              <a:t>DEV-COR Deputy Team Leader / Associate Software Developer</a:t>
            </a:r>
            <a:endParaRPr lang="fil-PH" i="1" dirty="0"/>
          </a:p>
        </p:txBody>
      </p:sp>
    </p:spTree>
    <p:extLst>
      <p:ext uri="{BB962C8B-B14F-4D97-AF65-F5344CB8AC3E}">
        <p14:creationId xmlns:p14="http://schemas.microsoft.com/office/powerpoint/2010/main" val="299909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Scrum framework</a:t>
            </a:r>
            <a:endParaRPr lang="en-P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31520" y="1471749"/>
          <a:ext cx="10728960" cy="4841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56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Roles and Responsibilities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06" y="1441676"/>
            <a:ext cx="1704109" cy="183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43595" y="3359470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Product Owner</a:t>
            </a:r>
            <a:endParaRPr lang="en-PH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96" y="1441676"/>
            <a:ext cx="1333333" cy="203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13996" y="3359470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Scrum Master</a:t>
            </a:r>
            <a:endParaRPr lang="en-PH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80" y="3813640"/>
            <a:ext cx="2076450" cy="190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78734" y="5615511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Development Team</a:t>
            </a:r>
            <a:endParaRPr lang="en-PH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00" y="3695880"/>
            <a:ext cx="2438091" cy="198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004026" y="5530673"/>
            <a:ext cx="138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Stakeholders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8836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Product Owner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 Define </a:t>
            </a:r>
            <a:r>
              <a:rPr lang="en-PH" dirty="0"/>
              <a:t>the features of the product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Makes scope vs. schedule decisions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Responsible for achieving financial goals of the project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Prioritize the product backlog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Adjust features and priority every sprint, as needed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Accept or reject work results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511" y="365125"/>
            <a:ext cx="2335734" cy="252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57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</a:t>
            </a:r>
            <a:r>
              <a:rPr lang="en-PH" dirty="0" err="1"/>
              <a:t>ScrumMaster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Responsible for enacting Scrum values and practices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Removes impediments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Coaches the team to their best possible performance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Helps improve team productivity in any way possible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Enable close cooperation across all roles and functions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Shield the team from external interference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7" y="320553"/>
            <a:ext cx="1798780" cy="274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37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</a:t>
            </a:r>
            <a:r>
              <a:rPr lang="en-PH" dirty="0" smtClean="0"/>
              <a:t>Development team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Typically </a:t>
            </a:r>
            <a:r>
              <a:rPr lang="en-PH" dirty="0"/>
              <a:t>5-9 people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Cross-functional: </a:t>
            </a:r>
            <a:endParaRPr lang="en-PH" dirty="0" smtClean="0"/>
          </a:p>
          <a:p>
            <a:pPr lvl="1"/>
            <a:r>
              <a:rPr lang="en-PH" dirty="0" smtClean="0"/>
              <a:t> </a:t>
            </a:r>
            <a:r>
              <a:rPr lang="en-PH" dirty="0"/>
              <a:t>Programmers, testers, user experience designers, etc.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Members should be full-time </a:t>
            </a:r>
            <a:endParaRPr lang="en-PH" dirty="0" smtClean="0"/>
          </a:p>
          <a:p>
            <a:pPr lvl="1"/>
            <a:r>
              <a:rPr lang="en-PH" dirty="0" smtClean="0"/>
              <a:t> </a:t>
            </a:r>
            <a:r>
              <a:rPr lang="en-PH" dirty="0"/>
              <a:t>May be exceptions (e.g., database administrator)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Teams are self-organizing • </a:t>
            </a:r>
            <a:endParaRPr lang="en-PH" dirty="0" smtClean="0"/>
          </a:p>
          <a:p>
            <a:pPr lvl="1"/>
            <a:r>
              <a:rPr lang="en-PH" dirty="0" smtClean="0"/>
              <a:t>Ideally</a:t>
            </a:r>
            <a:r>
              <a:rPr lang="en-PH" dirty="0"/>
              <a:t>, no titles but rarely a possibility </a:t>
            </a:r>
            <a:r>
              <a:rPr lang="en-PH" dirty="0" smtClean="0"/>
              <a:t>•</a:t>
            </a:r>
          </a:p>
          <a:p>
            <a:r>
              <a:rPr lang="en-PH" dirty="0" smtClean="0"/>
              <a:t> </a:t>
            </a:r>
            <a:r>
              <a:rPr lang="en-PH" dirty="0"/>
              <a:t>Membership should change only between sprints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637" y="365125"/>
            <a:ext cx="2076450" cy="190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5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Ceremonies</a:t>
            </a:r>
            <a:endParaRPr lang="en-PH" dirty="0"/>
          </a:p>
        </p:txBody>
      </p:sp>
      <p:pic>
        <p:nvPicPr>
          <p:cNvPr id="2050" name="Picture 2" descr="Image result for daily scrum meet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17" y="1313520"/>
            <a:ext cx="2324364" cy="200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rint plan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7" y="1313520"/>
            <a:ext cx="2483501" cy="205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print review mee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10" y="3928609"/>
            <a:ext cx="2639685" cy="15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print retrospective me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53543"/>
            <a:ext cx="31623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52637" y="3318284"/>
            <a:ext cx="16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Sprint Planning</a:t>
            </a:r>
            <a:endParaRPr lang="en-PH" dirty="0"/>
          </a:p>
        </p:txBody>
      </p:sp>
      <p:sp>
        <p:nvSpPr>
          <p:cNvPr id="9" name="TextBox 8"/>
          <p:cNvSpPr txBox="1"/>
          <p:nvPr/>
        </p:nvSpPr>
        <p:spPr>
          <a:xfrm>
            <a:off x="6595090" y="3318284"/>
            <a:ext cx="213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Daily Scrum Meeting</a:t>
            </a:r>
            <a:endParaRPr lang="en-PH" dirty="0"/>
          </a:p>
        </p:txBody>
      </p:sp>
      <p:sp>
        <p:nvSpPr>
          <p:cNvPr id="10" name="TextBox 9"/>
          <p:cNvSpPr txBox="1"/>
          <p:nvPr/>
        </p:nvSpPr>
        <p:spPr>
          <a:xfrm>
            <a:off x="1690431" y="5500545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Sprint Review</a:t>
            </a:r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6648886" y="5481139"/>
            <a:ext cx="20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 smtClean="0"/>
              <a:t>Sprint Retrospective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8788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print plan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30" y="0"/>
            <a:ext cx="3148307" cy="260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 Planning Meeting</a:t>
            </a:r>
            <a:endParaRPr lang="en-PH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065348" y="1793966"/>
          <a:ext cx="8601166" cy="460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19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 Planning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Team selects items from the product backlog they can commit to completing </a:t>
            </a:r>
          </a:p>
          <a:p>
            <a:r>
              <a:rPr lang="en-PH" dirty="0" smtClean="0"/>
              <a:t>Sprint </a:t>
            </a:r>
            <a:r>
              <a:rPr lang="en-PH" dirty="0"/>
              <a:t>backlog is created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Tasks are identified and each is estimated (1-16 hours)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Collaboratively, not done alone by the </a:t>
            </a:r>
            <a:r>
              <a:rPr lang="en-PH" dirty="0" err="1"/>
              <a:t>ScrumMaster</a:t>
            </a:r>
            <a:r>
              <a:rPr lang="en-PH" dirty="0"/>
              <a:t>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High-level design is considered</a:t>
            </a:r>
          </a:p>
        </p:txBody>
      </p:sp>
    </p:spTree>
    <p:extLst>
      <p:ext uri="{BB962C8B-B14F-4D97-AF65-F5344CB8AC3E}">
        <p14:creationId xmlns:p14="http://schemas.microsoft.com/office/powerpoint/2010/main" val="33793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 Focus</a:t>
            </a:r>
            <a:endParaRPr lang="en-PH" dirty="0"/>
          </a:p>
        </p:txBody>
      </p:sp>
      <p:pic>
        <p:nvPicPr>
          <p:cNvPr id="3076" name="Picture 4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3" y="1817914"/>
            <a:ext cx="5293605" cy="328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2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 Backlog</a:t>
            </a:r>
            <a:endParaRPr lang="en-P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6140"/>
            <a:ext cx="10515600" cy="30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885"/>
            <a:ext cx="10515600" cy="880791"/>
          </a:xfrm>
        </p:spPr>
        <p:txBody>
          <a:bodyPr>
            <a:normAutofit/>
          </a:bodyPr>
          <a:lstStyle/>
          <a:p>
            <a:pPr algn="ctr"/>
            <a:r>
              <a:rPr lang="en-PH" sz="4000" dirty="0"/>
              <a:t>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695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dirty="0"/>
              <a:t>We are uncovering better ways of developing software by doing it and helping others do it. Through this work, we have come to value</a:t>
            </a:r>
            <a:r>
              <a:rPr lang="en-PH" dirty="0" smtClean="0"/>
              <a:t>:</a:t>
            </a:r>
            <a:endParaRPr lang="en-PH" dirty="0"/>
          </a:p>
          <a:p>
            <a:pPr lvl="1"/>
            <a:r>
              <a:rPr lang="en-PH" sz="2800" dirty="0"/>
              <a:t>Individuals and interactions over processes and tools</a:t>
            </a:r>
          </a:p>
          <a:p>
            <a:pPr lvl="1"/>
            <a:r>
              <a:rPr lang="en-PH" sz="2800" dirty="0"/>
              <a:t>Working software over comprehensive documentation</a:t>
            </a:r>
          </a:p>
          <a:p>
            <a:pPr lvl="1"/>
            <a:r>
              <a:rPr lang="en-PH" sz="2800" dirty="0"/>
              <a:t>Customer collaboration over contract negotiation</a:t>
            </a:r>
          </a:p>
          <a:p>
            <a:pPr lvl="1"/>
            <a:r>
              <a:rPr lang="en-PH" sz="2800" dirty="0"/>
              <a:t>Responding to change over following a plan</a:t>
            </a: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That is, while there is value in the items on the right, we value the items on the left more.</a:t>
            </a:r>
            <a:endParaRPr lang="en-PH" sz="3200" dirty="0"/>
          </a:p>
        </p:txBody>
      </p:sp>
    </p:spTree>
    <p:extLst>
      <p:ext uri="{BB962C8B-B14F-4D97-AF65-F5344CB8AC3E}">
        <p14:creationId xmlns:p14="http://schemas.microsoft.com/office/powerpoint/2010/main" val="26900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Daily Scrum Meeting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Parameters </a:t>
            </a:r>
            <a:endParaRPr lang="en-PH" dirty="0" smtClean="0"/>
          </a:p>
          <a:p>
            <a:pPr lvl="1"/>
            <a:r>
              <a:rPr lang="en-PH" dirty="0" smtClean="0"/>
              <a:t>Daily </a:t>
            </a:r>
          </a:p>
          <a:p>
            <a:pPr lvl="1"/>
            <a:r>
              <a:rPr lang="en-PH" dirty="0" smtClean="0"/>
              <a:t>15-minutes </a:t>
            </a:r>
          </a:p>
          <a:p>
            <a:pPr lvl="1"/>
            <a:r>
              <a:rPr lang="en-PH" dirty="0" smtClean="0"/>
              <a:t>Stand-up (optional)</a:t>
            </a:r>
          </a:p>
          <a:p>
            <a:r>
              <a:rPr lang="en-PH" dirty="0" smtClean="0"/>
              <a:t> </a:t>
            </a:r>
            <a:r>
              <a:rPr lang="en-PH" dirty="0"/>
              <a:t>Not for problem solving </a:t>
            </a:r>
            <a:endParaRPr lang="en-PH" dirty="0" smtClean="0"/>
          </a:p>
          <a:p>
            <a:pPr lvl="1"/>
            <a:r>
              <a:rPr lang="en-PH" dirty="0" smtClean="0"/>
              <a:t>Whole </a:t>
            </a:r>
            <a:r>
              <a:rPr lang="en-PH" dirty="0"/>
              <a:t>world is invited </a:t>
            </a:r>
            <a:endParaRPr lang="en-PH" dirty="0" smtClean="0"/>
          </a:p>
          <a:p>
            <a:pPr lvl="1"/>
            <a:r>
              <a:rPr lang="en-PH" dirty="0" smtClean="0"/>
              <a:t> </a:t>
            </a:r>
            <a:r>
              <a:rPr lang="en-PH" dirty="0"/>
              <a:t>Only team members, </a:t>
            </a:r>
            <a:r>
              <a:rPr lang="en-PH" dirty="0" err="1"/>
              <a:t>ScrumMaster</a:t>
            </a:r>
            <a:r>
              <a:rPr lang="en-PH" dirty="0"/>
              <a:t>, product owner, can talk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Helps avoid other unnecessary meetings</a:t>
            </a:r>
          </a:p>
        </p:txBody>
      </p:sp>
      <p:pic>
        <p:nvPicPr>
          <p:cNvPr id="4" name="Picture 2" descr="Image result for daily scrum me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817" y="365125"/>
            <a:ext cx="2324364" cy="200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Daily Scrum Meeting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Everyone answers 3 </a:t>
            </a:r>
            <a:r>
              <a:rPr lang="en-PH" dirty="0" smtClean="0"/>
              <a:t>questions</a:t>
            </a:r>
          </a:p>
          <a:p>
            <a:endParaRPr lang="en-PH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-928915" y="2420983"/>
          <a:ext cx="8749211" cy="3616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11272" y="2534196"/>
            <a:ext cx="5969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400" dirty="0" smtClean="0"/>
              <a:t>These are not status for the Scrum Master.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PH" sz="2400" dirty="0" smtClean="0"/>
              <a:t>They are commitments in front of peers.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83238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Daily Scrum Meeting</a:t>
            </a:r>
            <a:endParaRPr lang="en-PH" dirty="0"/>
          </a:p>
        </p:txBody>
      </p:sp>
      <p:pic>
        <p:nvPicPr>
          <p:cNvPr id="4" name="Dev-COL Scrum Meeting - Thursday, March 16, 2017 4.11.41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0224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sprint review me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227" y="340224"/>
            <a:ext cx="3373250" cy="193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 Review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smtClean="0"/>
              <a:t> </a:t>
            </a:r>
            <a:r>
              <a:rPr lang="en-PH" dirty="0"/>
              <a:t>Team presents what it accomplished during the sprint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Typically takes the form of a demo of new features or underlying architecture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Informal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2-hour prep time rule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No slides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Whole team participates </a:t>
            </a:r>
            <a:endParaRPr lang="en-PH" dirty="0" smtClean="0"/>
          </a:p>
          <a:p>
            <a:r>
              <a:rPr lang="en-PH" dirty="0" smtClean="0"/>
              <a:t> </a:t>
            </a:r>
            <a:r>
              <a:rPr lang="en-PH" dirty="0"/>
              <a:t>Invite the world</a:t>
            </a:r>
          </a:p>
        </p:txBody>
      </p:sp>
    </p:spTree>
    <p:extLst>
      <p:ext uri="{BB962C8B-B14F-4D97-AF65-F5344CB8AC3E}">
        <p14:creationId xmlns:p14="http://schemas.microsoft.com/office/powerpoint/2010/main" val="42720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Sprint retrospective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80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4000" dirty="0" smtClean="0"/>
              <a:t>Version control</a:t>
            </a:r>
            <a:endParaRPr lang="fil-P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PH" dirty="0" smtClean="0"/>
              <a:t>This is the management of changes to all files involved in development, including but not limited to: </a:t>
            </a:r>
          </a:p>
          <a:p>
            <a:pPr lvl="1"/>
            <a:r>
              <a:rPr lang="en-PH" sz="2800" dirty="0" smtClean="0"/>
              <a:t>source codes</a:t>
            </a:r>
          </a:p>
          <a:p>
            <a:pPr lvl="1"/>
            <a:r>
              <a:rPr lang="en-PH" sz="2800" dirty="0" smtClean="0"/>
              <a:t>scripts</a:t>
            </a:r>
          </a:p>
          <a:p>
            <a:pPr lvl="1"/>
            <a:r>
              <a:rPr lang="en-PH" sz="2800" dirty="0" smtClean="0"/>
              <a:t>documentations</a:t>
            </a:r>
            <a:endParaRPr lang="en-PH" dirty="0" smtClean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 smtClean="0"/>
              <a:t>Examples of version control systems are:</a:t>
            </a:r>
          </a:p>
          <a:p>
            <a:pPr lvl="1"/>
            <a:r>
              <a:rPr lang="en-PH" sz="2800" dirty="0" smtClean="0"/>
              <a:t>CVS (Concurrent Versioning Syste</a:t>
            </a:r>
            <a:r>
              <a:rPr lang="en-PH" sz="2800" dirty="0"/>
              <a:t>m</a:t>
            </a:r>
            <a:r>
              <a:rPr lang="en-PH" sz="2800" dirty="0" smtClean="0"/>
              <a:t>)</a:t>
            </a:r>
          </a:p>
          <a:p>
            <a:pPr lvl="1"/>
            <a:r>
              <a:rPr lang="en-PH" sz="2800" dirty="0" smtClean="0"/>
              <a:t>SVN (Subversion)</a:t>
            </a:r>
          </a:p>
          <a:p>
            <a:pPr lvl="1"/>
            <a:r>
              <a:rPr lang="en-PH" sz="2800" dirty="0" err="1" smtClean="0"/>
              <a:t>Git</a:t>
            </a:r>
            <a:r>
              <a:rPr lang="en-PH" sz="2800" dirty="0" smtClean="0"/>
              <a:t> (Either </a:t>
            </a:r>
            <a:r>
              <a:rPr lang="en-PH" sz="2800" dirty="0" err="1" smtClean="0"/>
              <a:t>Github</a:t>
            </a:r>
            <a:r>
              <a:rPr lang="en-PH" sz="2800" dirty="0" smtClean="0"/>
              <a:t> or </a:t>
            </a:r>
            <a:r>
              <a:rPr lang="en-PH" sz="2800" dirty="0" err="1" smtClean="0"/>
              <a:t>Gitlab</a:t>
            </a:r>
            <a:r>
              <a:rPr lang="en-PH" sz="2800" dirty="0" smtClean="0"/>
              <a:t>)</a:t>
            </a:r>
            <a:endParaRPr lang="fil-PH" sz="2800" dirty="0"/>
          </a:p>
        </p:txBody>
      </p:sp>
    </p:spTree>
    <p:extLst>
      <p:ext uri="{BB962C8B-B14F-4D97-AF65-F5344CB8AC3E}">
        <p14:creationId xmlns:p14="http://schemas.microsoft.com/office/powerpoint/2010/main" val="7372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5083" y="1820562"/>
            <a:ext cx="4384589" cy="2605762"/>
          </a:xfrm>
        </p:spPr>
        <p:txBody>
          <a:bodyPr>
            <a:normAutofit/>
          </a:bodyPr>
          <a:lstStyle/>
          <a:p>
            <a:pPr algn="ctr"/>
            <a:r>
              <a:rPr lang="en-PH" sz="3600" dirty="0" smtClean="0">
                <a:latin typeface="+mn-lt"/>
              </a:rPr>
              <a:t>CVS commands screenshot from a Linux terminal, accessed through </a:t>
            </a:r>
            <a:r>
              <a:rPr lang="en-PH" sz="3600" dirty="0" err="1" smtClean="0">
                <a:latin typeface="+mn-lt"/>
              </a:rPr>
              <a:t>MtPuTTY</a:t>
            </a:r>
            <a:r>
              <a:rPr lang="en-PH" sz="3600" dirty="0" smtClean="0">
                <a:latin typeface="+mn-lt"/>
              </a:rPr>
              <a:t> SSH</a:t>
            </a:r>
            <a:endParaRPr lang="fil-PH" sz="36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8" y="192076"/>
            <a:ext cx="7241058" cy="647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" y="220163"/>
            <a:ext cx="8466365" cy="6363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3703" y="1471749"/>
            <a:ext cx="28738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smtClean="0"/>
              <a:t>SVN commands screenshot from Windows file explorer, where </a:t>
            </a:r>
            <a:r>
              <a:rPr lang="en-PH" sz="3200" dirty="0" err="1" smtClean="0"/>
              <a:t>TortoiseSVN</a:t>
            </a:r>
            <a:r>
              <a:rPr lang="en-PH" sz="3200" dirty="0" smtClean="0"/>
              <a:t> is integrated in the context menu</a:t>
            </a:r>
            <a:endParaRPr lang="fil-PH" sz="3200" dirty="0"/>
          </a:p>
        </p:txBody>
      </p:sp>
    </p:spTree>
    <p:extLst>
      <p:ext uri="{BB962C8B-B14F-4D97-AF65-F5344CB8AC3E}">
        <p14:creationId xmlns:p14="http://schemas.microsoft.com/office/powerpoint/2010/main" val="40403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6" y="113210"/>
            <a:ext cx="7270784" cy="6631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0297" y="1924594"/>
            <a:ext cx="39362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smtClean="0"/>
              <a:t>SVN logs screenshot, seen after clicking the “Show logs” command from the </a:t>
            </a:r>
            <a:r>
              <a:rPr lang="en-PH" sz="3200" dirty="0" err="1" smtClean="0"/>
              <a:t>TortoiseSVN</a:t>
            </a:r>
            <a:r>
              <a:rPr lang="en-PH" sz="3200" dirty="0" smtClean="0"/>
              <a:t> context menu</a:t>
            </a:r>
            <a:endParaRPr lang="fil-PH" sz="3200" dirty="0"/>
          </a:p>
        </p:txBody>
      </p:sp>
    </p:spTree>
    <p:extLst>
      <p:ext uri="{BB962C8B-B14F-4D97-AF65-F5344CB8AC3E}">
        <p14:creationId xmlns:p14="http://schemas.microsoft.com/office/powerpoint/2010/main" val="34473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69667"/>
            <a:ext cx="7436498" cy="668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5429" y="1628502"/>
            <a:ext cx="37359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 err="1" smtClean="0"/>
              <a:t>Git</a:t>
            </a:r>
            <a:r>
              <a:rPr lang="en-PH" sz="3200" dirty="0" smtClean="0"/>
              <a:t> bash screenshot</a:t>
            </a:r>
            <a:r>
              <a:rPr lang="en-PH" sz="3200" dirty="0"/>
              <a:t>;</a:t>
            </a:r>
            <a:r>
              <a:rPr lang="en-PH" sz="3200" dirty="0" smtClean="0"/>
              <a:t> current directory is inside the cloned repository’s local working copy</a:t>
            </a:r>
            <a:endParaRPr lang="fil-PH" sz="3200" dirty="0"/>
          </a:p>
        </p:txBody>
      </p:sp>
    </p:spTree>
    <p:extLst>
      <p:ext uri="{BB962C8B-B14F-4D97-AF65-F5344CB8AC3E}">
        <p14:creationId xmlns:p14="http://schemas.microsoft.com/office/powerpoint/2010/main" val="27291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8052"/>
            <a:ext cx="10515600" cy="802792"/>
          </a:xfrm>
        </p:spPr>
        <p:txBody>
          <a:bodyPr>
            <a:normAutofit/>
          </a:bodyPr>
          <a:lstStyle/>
          <a:p>
            <a:pPr algn="ctr"/>
            <a:r>
              <a:rPr lang="en-PH" sz="4000" dirty="0"/>
              <a:t>The principles of agile methods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991882"/>
              </p:ext>
            </p:extLst>
          </p:nvPr>
        </p:nvGraphicFramePr>
        <p:xfrm>
          <a:off x="838200" y="1120844"/>
          <a:ext cx="105156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150254197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390624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5841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Customer involvement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Customers</a:t>
                      </a:r>
                      <a:r>
                        <a:rPr lang="en-PH" baseline="0" dirty="0"/>
                        <a:t> should be closely involved throughout the development process. Their role is provide and prioritize new system requirements, and to evaluate the iterations of the system.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658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Incremental</a:t>
                      </a:r>
                      <a:r>
                        <a:rPr lang="en-PH" baseline="0" dirty="0"/>
                        <a:t> delivery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The software is developed in increments with the customer specifying the requirements to be included in each increment.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857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People not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The</a:t>
                      </a:r>
                      <a:r>
                        <a:rPr lang="en-PH" baseline="0" dirty="0"/>
                        <a:t> skills of the development team should be recognized and exploited. Team members should be left to develop their own ways of working without prescriptive processes.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047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Embrace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Expect the system requirements to</a:t>
                      </a:r>
                      <a:r>
                        <a:rPr lang="en-PH" baseline="0" dirty="0"/>
                        <a:t> change and so design the system to accommodate these changes.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726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dirty="0"/>
                        <a:t>Maintain simplicity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Focus</a:t>
                      </a:r>
                      <a:r>
                        <a:rPr lang="en-PH" baseline="0" dirty="0"/>
                        <a:t> on simplicity in both the software being developed and in the development process. Wherever possible, actively work to eliminate complexity in the system.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87932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034" y="150691"/>
            <a:ext cx="11207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 smtClean="0"/>
              <a:t>Frequently used version control systems’ commands (using the CLI):</a:t>
            </a:r>
            <a:endParaRPr lang="fil-PH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91885" y="1593668"/>
            <a:ext cx="114082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 smtClean="0"/>
              <a:t>To obtain a working copy of the repository: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CVS and SVN -&gt; checkout &lt;URL of repository&gt;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svn</a:t>
            </a:r>
            <a:r>
              <a:rPr lang="en-PH" sz="2000" dirty="0"/>
              <a:t> checkout http://svn/repos/altus/branches/REL_6-5</a:t>
            </a:r>
            <a:endParaRPr lang="en-PH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err="1" smtClean="0"/>
              <a:t>Git</a:t>
            </a:r>
            <a:r>
              <a:rPr lang="en-PH" sz="2000" dirty="0" smtClean="0"/>
              <a:t> -&gt; clone &lt;URL of repository&gt;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git</a:t>
            </a:r>
            <a:r>
              <a:rPr lang="en-PH" sz="2000" dirty="0"/>
              <a:t> clone https://</a:t>
            </a:r>
            <a:r>
              <a:rPr lang="en-PH" sz="2000" dirty="0" smtClean="0"/>
              <a:t>github.com/joeypencil/Joeyjava.git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PH" sz="2000" dirty="0"/>
          </a:p>
          <a:p>
            <a:r>
              <a:rPr lang="en-PH" sz="2000" dirty="0" smtClean="0"/>
              <a:t>To check logs of revisions: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CVS and SVN -&gt; log &lt;branch&gt; [--limit &lt;number of revisions&gt;]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svn</a:t>
            </a:r>
            <a:r>
              <a:rPr lang="en-PH" sz="2000" dirty="0" smtClean="0"/>
              <a:t> log REL_6-5 --limit 3</a:t>
            </a:r>
            <a:endParaRPr lang="en-PH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err="1" smtClean="0"/>
              <a:t>Git</a:t>
            </a:r>
            <a:r>
              <a:rPr lang="en-PH" sz="2000" dirty="0" smtClean="0"/>
              <a:t> -&gt; log [-&lt;number of revisions&gt;]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git</a:t>
            </a:r>
            <a:r>
              <a:rPr lang="en-PH" sz="2000" dirty="0" smtClean="0"/>
              <a:t> log -5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PH" sz="2000" dirty="0"/>
          </a:p>
          <a:p>
            <a:r>
              <a:rPr lang="en-PH" sz="2000" dirty="0" smtClean="0"/>
              <a:t>To commit your changes from the local working copy to the repository: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CVS, SVN and </a:t>
            </a:r>
            <a:r>
              <a:rPr lang="en-PH" sz="2000" dirty="0" err="1" smtClean="0"/>
              <a:t>Git</a:t>
            </a:r>
            <a:r>
              <a:rPr lang="en-PH" sz="2000" dirty="0" smtClean="0"/>
              <a:t> -&gt; commit –m “&lt;Commit message here&gt;” [specific files, for selective commit only]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svn</a:t>
            </a:r>
            <a:r>
              <a:rPr lang="en-PH" sz="2000" dirty="0" smtClean="0"/>
              <a:t> commit –m “Fixed regex for validation”</a:t>
            </a:r>
          </a:p>
        </p:txBody>
      </p:sp>
    </p:spTree>
    <p:extLst>
      <p:ext uri="{BB962C8B-B14F-4D97-AF65-F5344CB8AC3E}">
        <p14:creationId xmlns:p14="http://schemas.microsoft.com/office/powerpoint/2010/main" val="263474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176" y="984068"/>
            <a:ext cx="114082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 smtClean="0"/>
              <a:t>When merging changes from one branch to another, it is better to use a diff software to merge the differences easily, rather than using the CLI. This also goes for reverting to an older revision.</a:t>
            </a:r>
          </a:p>
          <a:p>
            <a:endParaRPr lang="en-PH" sz="2000" dirty="0"/>
          </a:p>
          <a:p>
            <a:endParaRPr lang="en-PH" sz="2000" dirty="0" smtClean="0"/>
          </a:p>
          <a:p>
            <a:endParaRPr lang="en-PH" sz="2000" dirty="0" smtClean="0"/>
          </a:p>
          <a:p>
            <a:endParaRPr lang="en-PH" sz="2000" dirty="0" smtClean="0"/>
          </a:p>
          <a:p>
            <a:endParaRPr lang="en-PH" sz="2000" dirty="0"/>
          </a:p>
          <a:p>
            <a:endParaRPr lang="en-PH" sz="2000" dirty="0" smtClean="0"/>
          </a:p>
          <a:p>
            <a:endParaRPr lang="en-PH" sz="2000" dirty="0"/>
          </a:p>
          <a:p>
            <a:endParaRPr lang="en-PH" sz="2000" dirty="0" smtClean="0"/>
          </a:p>
          <a:p>
            <a:endParaRPr lang="en-PH" sz="2000" dirty="0"/>
          </a:p>
          <a:p>
            <a:endParaRPr lang="en-PH" sz="2000" dirty="0"/>
          </a:p>
          <a:p>
            <a:r>
              <a:rPr lang="en-PH" sz="2000" dirty="0" smtClean="0"/>
              <a:t>To update your working copy: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CVS and SVN -&gt; update &lt;branch&gt;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svn</a:t>
            </a:r>
            <a:r>
              <a:rPr lang="en-PH" sz="2000" dirty="0" smtClean="0"/>
              <a:t> update REL_7-0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sz="2000" dirty="0" err="1" smtClean="0"/>
              <a:t>Git</a:t>
            </a:r>
            <a:r>
              <a:rPr lang="en-PH" sz="2000" dirty="0" smtClean="0"/>
              <a:t> -&gt; pull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PH" sz="2000" dirty="0" smtClean="0"/>
              <a:t>Example -&gt; </a:t>
            </a:r>
            <a:r>
              <a:rPr lang="en-PH" sz="2000" dirty="0" err="1" smtClean="0"/>
              <a:t>git</a:t>
            </a:r>
            <a:r>
              <a:rPr lang="en-PH" sz="2000" dirty="0" smtClean="0"/>
              <a:t> pull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77" y="1830433"/>
            <a:ext cx="67913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8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Scrum</a:t>
            </a:r>
            <a:endParaRPr lang="en-P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/>
              <a:t>It is an Agile </a:t>
            </a:r>
            <a:r>
              <a:rPr lang="en-US" altLang="en-US" dirty="0" smtClean="0"/>
              <a:t>Software </a:t>
            </a:r>
            <a:r>
              <a:rPr lang="en-US" altLang="en-US" dirty="0"/>
              <a:t>development method for project management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/>
          </a:p>
          <a:p>
            <a:pPr>
              <a:buFont typeface="Wingdings 2" panose="05020102010507070707" pitchFamily="18" charset="2"/>
              <a:buNone/>
            </a:pPr>
            <a:r>
              <a:rPr lang="en-US" altLang="en-US" dirty="0"/>
              <a:t>Characteristics: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Prioritized work is done.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Completion of backlog items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Progress is explained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9144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1325563"/>
          </a:xfrm>
        </p:spPr>
        <p:txBody>
          <a:bodyPr/>
          <a:lstStyle/>
          <a:p>
            <a:r>
              <a:rPr lang="en-PH" dirty="0"/>
              <a:t>Scrum has been used by: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577" y="1647145"/>
            <a:ext cx="10515600" cy="435133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PH" sz="1800" dirty="0"/>
              <a:t>•Microsoft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Yahoo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Google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Electronic Arts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IBM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Lockheed Martin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Philips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Siemens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Nokia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Capital One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BBC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Intuit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Apple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Nielsen Media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First American </a:t>
            </a:r>
            <a:r>
              <a:rPr lang="en-PH" sz="1800" dirty="0" err="1"/>
              <a:t>Corelogic</a:t>
            </a:r>
            <a:r>
              <a:rPr lang="en-PH" sz="1800" dirty="0"/>
              <a:t>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•Qualcomm </a:t>
            </a:r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Texas Instruments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Salesforce.com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John Deere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Lexis Nexis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Sabre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/>
              <a:t>Salesforce.com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Time Warner </a:t>
            </a:r>
            <a:endParaRPr lang="en-PH" sz="1800" dirty="0" smtClean="0"/>
          </a:p>
          <a:p>
            <a:pPr marL="0" indent="0">
              <a:buNone/>
            </a:pPr>
            <a:r>
              <a:rPr lang="en-PH" sz="1800" dirty="0" smtClean="0"/>
              <a:t>•</a:t>
            </a:r>
            <a:r>
              <a:rPr lang="en-PH" sz="1800" dirty="0"/>
              <a:t>Turner </a:t>
            </a:r>
            <a:r>
              <a:rPr lang="en-PH" sz="1800" dirty="0" smtClean="0"/>
              <a:t>Broadcasting</a:t>
            </a:r>
          </a:p>
          <a:p>
            <a:pPr marL="0" indent="0">
              <a:buNone/>
            </a:pPr>
            <a:r>
              <a:rPr lang="en-PH" sz="1800" dirty="0" smtClean="0"/>
              <a:t>• </a:t>
            </a:r>
            <a:r>
              <a:rPr lang="en-PH" sz="1800" dirty="0" err="1"/>
              <a:t>Oce</a:t>
            </a:r>
            <a:endParaRPr lang="en-PH" sz="1800" dirty="0"/>
          </a:p>
        </p:txBody>
      </p:sp>
    </p:spTree>
    <p:extLst>
      <p:ext uri="{BB962C8B-B14F-4D97-AF65-F5344CB8AC3E}">
        <p14:creationId xmlns:p14="http://schemas.microsoft.com/office/powerpoint/2010/main" val="210096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Scrum has been used for: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• Commercial software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In-house development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Contract development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Fixed-price projects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Financial applications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ISO 9001-certified applications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Embedded systems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24x7 systems with 99.999% uptime requirements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the Joint Strike Fighter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Video game development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FDA-approved, life-critical systems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Satellite-control software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Websites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Handheld software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Mobile phones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Network switching applications </a:t>
            </a:r>
            <a:endParaRPr lang="en-PH" dirty="0" smtClean="0"/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ISV </a:t>
            </a:r>
            <a:r>
              <a:rPr lang="en-PH" dirty="0" smtClean="0"/>
              <a:t>applications</a:t>
            </a:r>
          </a:p>
          <a:p>
            <a:pPr marL="0" indent="0">
              <a:buNone/>
            </a:pPr>
            <a:r>
              <a:rPr lang="en-PH" dirty="0" smtClean="0"/>
              <a:t>• </a:t>
            </a:r>
            <a:r>
              <a:rPr lang="en-PH" dirty="0"/>
              <a:t>Some of the largest applications in use</a:t>
            </a:r>
          </a:p>
        </p:txBody>
      </p:sp>
    </p:spTree>
    <p:extLst>
      <p:ext uri="{BB962C8B-B14F-4D97-AF65-F5344CB8AC3E}">
        <p14:creationId xmlns:p14="http://schemas.microsoft.com/office/powerpoint/2010/main" val="317204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Scrum</a:t>
            </a:r>
            <a:endParaRPr lang="en-P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492" y="2179072"/>
            <a:ext cx="7873016" cy="36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8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Scrum projects make progress in a series of “sprints” </a:t>
            </a:r>
            <a:endParaRPr lang="en-PH" dirty="0" smtClean="0"/>
          </a:p>
          <a:p>
            <a:r>
              <a:rPr lang="en-PH" dirty="0" smtClean="0"/>
              <a:t>Typical </a:t>
            </a:r>
            <a:r>
              <a:rPr lang="en-PH" dirty="0"/>
              <a:t>duration is 2–4 weeks or a calendar month at most </a:t>
            </a:r>
            <a:endParaRPr lang="en-PH" dirty="0" smtClean="0"/>
          </a:p>
          <a:p>
            <a:r>
              <a:rPr lang="en-PH" dirty="0" smtClean="0"/>
              <a:t>A </a:t>
            </a:r>
            <a:r>
              <a:rPr lang="en-PH" dirty="0"/>
              <a:t>constant duration leads to a better rhythm </a:t>
            </a:r>
            <a:endParaRPr lang="en-PH" dirty="0" smtClean="0"/>
          </a:p>
          <a:p>
            <a:r>
              <a:rPr lang="en-PH" dirty="0" smtClean="0"/>
              <a:t>Product </a:t>
            </a:r>
            <a:r>
              <a:rPr lang="en-PH" dirty="0"/>
              <a:t>is designed, coded, and tested during the sprint</a:t>
            </a:r>
          </a:p>
        </p:txBody>
      </p:sp>
    </p:spTree>
    <p:extLst>
      <p:ext uri="{BB962C8B-B14F-4D97-AF65-F5344CB8AC3E}">
        <p14:creationId xmlns:p14="http://schemas.microsoft.com/office/powerpoint/2010/main" val="370817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Sprints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877485"/>
            <a:ext cx="6087291" cy="39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9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1237</Words>
  <Application>Microsoft Office PowerPoint</Application>
  <PresentationFormat>Widescreen</PresentationFormat>
  <Paragraphs>238</Paragraphs>
  <Slides>31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Wingdings 2</vt:lpstr>
      <vt:lpstr>Office Theme</vt:lpstr>
      <vt:lpstr>Agile Development</vt:lpstr>
      <vt:lpstr>Agile Manifesto</vt:lpstr>
      <vt:lpstr>The principles of agile methods</vt:lpstr>
      <vt:lpstr>Scrum</vt:lpstr>
      <vt:lpstr>Scrum has been used by:</vt:lpstr>
      <vt:lpstr>Scrum has been used for:</vt:lpstr>
      <vt:lpstr>Scrum</vt:lpstr>
      <vt:lpstr>Sprints</vt:lpstr>
      <vt:lpstr>Sprints</vt:lpstr>
      <vt:lpstr>Scrum framework</vt:lpstr>
      <vt:lpstr>Roles and Responsibilities</vt:lpstr>
      <vt:lpstr>Product Owner</vt:lpstr>
      <vt:lpstr>The ScrumMaster</vt:lpstr>
      <vt:lpstr>The Development team</vt:lpstr>
      <vt:lpstr>Ceremonies</vt:lpstr>
      <vt:lpstr>Sprint Planning Meeting</vt:lpstr>
      <vt:lpstr>Sprint Planning</vt:lpstr>
      <vt:lpstr>Sprint Focus</vt:lpstr>
      <vt:lpstr>Sprint Backlog</vt:lpstr>
      <vt:lpstr>Daily Scrum Meeting</vt:lpstr>
      <vt:lpstr>Daily Scrum Meeting</vt:lpstr>
      <vt:lpstr>Daily Scrum Meeting</vt:lpstr>
      <vt:lpstr>Sprint Review</vt:lpstr>
      <vt:lpstr>Sprint retrospective</vt:lpstr>
      <vt:lpstr>Version control</vt:lpstr>
      <vt:lpstr>CVS commands screenshot from a Linux terminal, accessed through MtPuTTY SSH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Development</dc:title>
  <dc:creator>angelica rioflorido</dc:creator>
  <cp:lastModifiedBy>Cris Ann E. Rioflorido</cp:lastModifiedBy>
  <cp:revision>60</cp:revision>
  <dcterms:created xsi:type="dcterms:W3CDTF">2017-04-08T07:41:49Z</dcterms:created>
  <dcterms:modified xsi:type="dcterms:W3CDTF">2017-04-14T07:44:18Z</dcterms:modified>
</cp:coreProperties>
</file>